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handoutMasterIdLst>
    <p:handoutMasterId r:id="rId23"/>
  </p:handoutMasterIdLst>
  <p:sldIdLst>
    <p:sldId id="256" r:id="rId2"/>
    <p:sldId id="291" r:id="rId3"/>
    <p:sldId id="292" r:id="rId4"/>
    <p:sldId id="293" r:id="rId5"/>
    <p:sldId id="294" r:id="rId6"/>
    <p:sldId id="295" r:id="rId7"/>
    <p:sldId id="296" r:id="rId8"/>
    <p:sldId id="297" r:id="rId9"/>
    <p:sldId id="298" r:id="rId10"/>
    <p:sldId id="312" r:id="rId11"/>
    <p:sldId id="264" r:id="rId12"/>
    <p:sldId id="265" r:id="rId13"/>
    <p:sldId id="266" r:id="rId14"/>
    <p:sldId id="261" r:id="rId15"/>
    <p:sldId id="277" r:id="rId16"/>
    <p:sldId id="278" r:id="rId17"/>
    <p:sldId id="279" r:id="rId18"/>
    <p:sldId id="280" r:id="rId19"/>
    <p:sldId id="281" r:id="rId20"/>
    <p:sldId id="315" r:id="rId21"/>
    <p:sldId id="314" r:id="rId22"/>
  </p:sldIdLst>
  <p:sldSz cx="9144000" cy="6858000" type="screen4x3"/>
  <p:notesSz cx="70104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003300"/>
    <a:srgbClr val="00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1446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6758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0338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6758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29675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6758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0338" y="8829675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36E3C656-1A74-4BB1-8665-69D789516ACB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22" name="Group 2"/>
          <p:cNvGrpSpPr>
            <a:grpSpLocks/>
          </p:cNvGrpSpPr>
          <p:nvPr/>
        </p:nvGrpSpPr>
        <p:grpSpPr bwMode="auto">
          <a:xfrm>
            <a:off x="0" y="0"/>
            <a:ext cx="8763000" cy="5943600"/>
            <a:chOff x="0" y="0"/>
            <a:chExt cx="5520" cy="3744"/>
          </a:xfrm>
        </p:grpSpPr>
        <p:sp>
          <p:nvSpPr>
            <p:cNvPr id="5123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1104" cy="3072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2400">
                <a:latin typeface="Times New Roman" pitchFamily="18" charset="0"/>
              </a:endParaRPr>
            </a:p>
          </p:txBody>
        </p:sp>
        <p:grpSp>
          <p:nvGrpSpPr>
            <p:cNvPr id="5124" name="Group 4"/>
            <p:cNvGrpSpPr>
              <a:grpSpLocks/>
            </p:cNvGrpSpPr>
            <p:nvPr userDrawn="1"/>
          </p:nvGrpSpPr>
          <p:grpSpPr bwMode="auto">
            <a:xfrm>
              <a:off x="0" y="2208"/>
              <a:ext cx="5520" cy="1536"/>
              <a:chOff x="0" y="2208"/>
              <a:chExt cx="5520" cy="1536"/>
            </a:xfrm>
          </p:grpSpPr>
          <p:sp>
            <p:nvSpPr>
              <p:cNvPr id="5125" name="Rectangle 5"/>
              <p:cNvSpPr>
                <a:spLocks noChangeArrowheads="1"/>
              </p:cNvSpPr>
              <p:nvPr/>
            </p:nvSpPr>
            <p:spPr bwMode="ltGray">
              <a:xfrm>
                <a:off x="624" y="2208"/>
                <a:ext cx="4896" cy="1536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2400">
                  <a:latin typeface="Times New Roman" pitchFamily="18" charset="0"/>
                </a:endParaRPr>
              </a:p>
            </p:txBody>
          </p:sp>
          <p:sp>
            <p:nvSpPr>
              <p:cNvPr id="5126" name="Rectangle 6"/>
              <p:cNvSpPr>
                <a:spLocks noChangeArrowheads="1"/>
              </p:cNvSpPr>
              <p:nvPr/>
            </p:nvSpPr>
            <p:spPr bwMode="white">
              <a:xfrm>
                <a:off x="654" y="2352"/>
                <a:ext cx="4818" cy="1347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2400">
                  <a:latin typeface="Times New Roman" pitchFamily="18" charset="0"/>
                </a:endParaRPr>
              </a:p>
            </p:txBody>
          </p:sp>
          <p:sp>
            <p:nvSpPr>
              <p:cNvPr id="5127" name="Line 7"/>
              <p:cNvSpPr>
                <a:spLocks noChangeShapeType="1"/>
              </p:cNvSpPr>
              <p:nvPr/>
            </p:nvSpPr>
            <p:spPr bwMode="auto">
              <a:xfrm>
                <a:off x="0" y="3072"/>
                <a:ext cx="624" cy="0"/>
              </a:xfrm>
              <a:prstGeom prst="line">
                <a:avLst/>
              </a:prstGeom>
              <a:noFill/>
              <a:ln w="508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5128" name="Group 8"/>
            <p:cNvGrpSpPr>
              <a:grpSpLocks/>
            </p:cNvGrpSpPr>
            <p:nvPr userDrawn="1"/>
          </p:nvGrpSpPr>
          <p:grpSpPr bwMode="auto">
            <a:xfrm>
              <a:off x="400" y="336"/>
              <a:ext cx="5088" cy="192"/>
              <a:chOff x="400" y="336"/>
              <a:chExt cx="5088" cy="192"/>
            </a:xfrm>
          </p:grpSpPr>
          <p:sp>
            <p:nvSpPr>
              <p:cNvPr id="5129" name="Rectangle 9"/>
              <p:cNvSpPr>
                <a:spLocks noChangeArrowheads="1"/>
              </p:cNvSpPr>
              <p:nvPr/>
            </p:nvSpPr>
            <p:spPr bwMode="auto">
              <a:xfrm>
                <a:off x="3952" y="336"/>
                <a:ext cx="1536" cy="192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2400">
                  <a:latin typeface="Times New Roman" pitchFamily="18" charset="0"/>
                </a:endParaRPr>
              </a:p>
            </p:txBody>
          </p:sp>
          <p:sp>
            <p:nvSpPr>
              <p:cNvPr id="5130" name="Line 10"/>
              <p:cNvSpPr>
                <a:spLocks noChangeShapeType="1"/>
              </p:cNvSpPr>
              <p:nvPr/>
            </p:nvSpPr>
            <p:spPr bwMode="auto">
              <a:xfrm>
                <a:off x="400" y="432"/>
                <a:ext cx="5088" cy="0"/>
              </a:xfrm>
              <a:prstGeom prst="line">
                <a:avLst/>
              </a:prstGeom>
              <a:noFill/>
              <a:ln w="444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</p:grpSp>
      <p:sp>
        <p:nvSpPr>
          <p:cNvPr id="5131" name="Rectangle 11"/>
          <p:cNvSpPr>
            <a:spLocks noGrp="1" noChangeArrowheads="1"/>
          </p:cNvSpPr>
          <p:nvPr>
            <p:ph type="ctrTitle"/>
          </p:nvPr>
        </p:nvSpPr>
        <p:spPr>
          <a:xfrm>
            <a:off x="2057400" y="1143000"/>
            <a:ext cx="6629400" cy="22098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132" name="Rectangle 12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962400"/>
            <a:ext cx="6858000" cy="1600200"/>
          </a:xfrm>
        </p:spPr>
        <p:txBody>
          <a:bodyPr anchor="ctr"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133" name="Rectangle 13"/>
          <p:cNvSpPr>
            <a:spLocks noGrp="1" noChangeArrowheads="1"/>
          </p:cNvSpPr>
          <p:nvPr>
            <p:ph type="dt" sz="half" idx="2"/>
          </p:nvPr>
        </p:nvSpPr>
        <p:spPr>
          <a:xfrm>
            <a:off x="912813" y="6251575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134" name="Rectangle 14"/>
          <p:cNvSpPr>
            <a:spLocks noGrp="1" noChangeArrowheads="1"/>
          </p:cNvSpPr>
          <p:nvPr>
            <p:ph type="ftr" sz="quarter" idx="3"/>
          </p:nvPr>
        </p:nvSpPr>
        <p:spPr>
          <a:xfrm>
            <a:off x="3354388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135" name="Rectangle 15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5704163A-F935-4190-B928-01BEFE778E1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2915A2-51D2-42AD-85F5-BA683B480B9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43700" y="277813"/>
            <a:ext cx="1943100" cy="5853112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7813"/>
            <a:ext cx="5676900" cy="5853112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2174492-0C9C-466B-8F3D-947CEECABBC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A6DDC95-01AD-47AB-A5FF-0F04A9374E1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3A4714B-045B-4FE3-B576-C174C25ABD3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600200"/>
            <a:ext cx="38100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76800" y="1600200"/>
            <a:ext cx="38100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92A0FEC-4422-40CA-8BDE-9442CEEE928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410E4DD-EB65-4427-AEB4-71DC6E6D92A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DE717CC-A30F-4B66-BCAB-DEF009D8DE2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B11E3A6-58A3-4BD3-8E9E-4BD594E0E79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84D4323-9442-4B9B-AB32-B423AC51E4F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5421384-8FB9-4CC0-BF92-198310FD0C8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98" name="Group 2"/>
          <p:cNvGrpSpPr>
            <a:grpSpLocks/>
          </p:cNvGrpSpPr>
          <p:nvPr/>
        </p:nvGrpSpPr>
        <p:grpSpPr bwMode="auto">
          <a:xfrm>
            <a:off x="0" y="0"/>
            <a:ext cx="8686800" cy="4876800"/>
            <a:chOff x="0" y="0"/>
            <a:chExt cx="5472" cy="3072"/>
          </a:xfrm>
        </p:grpSpPr>
        <p:sp>
          <p:nvSpPr>
            <p:cNvPr id="4099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384" cy="3072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2400">
                <a:latin typeface="Times New Roman" pitchFamily="18" charset="0"/>
              </a:endParaRPr>
            </a:p>
          </p:txBody>
        </p:sp>
        <p:grpSp>
          <p:nvGrpSpPr>
            <p:cNvPr id="4100" name="Group 4"/>
            <p:cNvGrpSpPr>
              <a:grpSpLocks/>
            </p:cNvGrpSpPr>
            <p:nvPr/>
          </p:nvGrpSpPr>
          <p:grpSpPr bwMode="auto">
            <a:xfrm>
              <a:off x="240" y="893"/>
              <a:ext cx="5232" cy="115"/>
              <a:chOff x="240" y="893"/>
              <a:chExt cx="5232" cy="115"/>
            </a:xfrm>
          </p:grpSpPr>
          <p:sp>
            <p:nvSpPr>
              <p:cNvPr id="4101" name="Rectangle 5"/>
              <p:cNvSpPr>
                <a:spLocks noChangeArrowheads="1"/>
              </p:cNvSpPr>
              <p:nvPr/>
            </p:nvSpPr>
            <p:spPr bwMode="auto">
              <a:xfrm>
                <a:off x="4320" y="893"/>
                <a:ext cx="1152" cy="115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2400">
                  <a:latin typeface="Times New Roman" pitchFamily="18" charset="0"/>
                </a:endParaRPr>
              </a:p>
            </p:txBody>
          </p:sp>
          <p:sp>
            <p:nvSpPr>
              <p:cNvPr id="4102" name="Line 6"/>
              <p:cNvSpPr>
                <a:spLocks noChangeShapeType="1"/>
              </p:cNvSpPr>
              <p:nvPr/>
            </p:nvSpPr>
            <p:spPr bwMode="auto">
              <a:xfrm>
                <a:off x="240" y="941"/>
                <a:ext cx="5232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</p:grpSp>
      <p:sp>
        <p:nvSpPr>
          <p:cNvPr id="4103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277813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4104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1600200"/>
            <a:ext cx="77724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105" name="Rectangle 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251575"/>
            <a:ext cx="1981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/>
            </a:lvl1pPr>
          </a:lstStyle>
          <a:p>
            <a:endParaRPr lang="en-US"/>
          </a:p>
        </p:txBody>
      </p:sp>
      <p:sp>
        <p:nvSpPr>
          <p:cNvPr id="4106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52800" y="62484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/>
            </a:lvl1pPr>
          </a:lstStyle>
          <a:p>
            <a:endParaRPr lang="en-US"/>
          </a:p>
        </p:txBody>
      </p:sp>
      <p:sp>
        <p:nvSpPr>
          <p:cNvPr id="4107" name="Rectangle 1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1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/>
            </a:lvl1pPr>
          </a:lstStyle>
          <a:p>
            <a:fld id="{04074D45-AB95-4B41-B413-3BFF5F0F240F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4108" name="Line 12"/>
          <p:cNvSpPr>
            <a:spLocks noChangeShapeType="1"/>
          </p:cNvSpPr>
          <p:nvPr/>
        </p:nvSpPr>
        <p:spPr bwMode="auto">
          <a:xfrm>
            <a:off x="0" y="4876800"/>
            <a:ext cx="609600" cy="0"/>
          </a:xfrm>
          <a:prstGeom prst="line">
            <a:avLst/>
          </a:prstGeom>
          <a:noFill/>
          <a:ln w="44450">
            <a:solidFill>
              <a:schemeClr val="bg2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2pPr>
      <a:lvl3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3pPr>
      <a:lvl4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4pPr>
      <a:lvl5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Char char="n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n"/>
        <a:defRPr sz="26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55000"/>
        <a:buFont typeface="Wingdings" pitchFamily="2" charset="2"/>
        <a:buChar char="n"/>
        <a:defRPr sz="23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524000" y="1371600"/>
            <a:ext cx="7620000" cy="1981200"/>
          </a:xfrm>
        </p:spPr>
        <p:txBody>
          <a:bodyPr/>
          <a:lstStyle/>
          <a:p>
            <a:pPr algn="ctr"/>
            <a:r>
              <a:rPr lang="en-US" b="1" dirty="0" err="1">
                <a:latin typeface="SutonnyMJ" pitchFamily="2" charset="0"/>
              </a:rPr>
              <a:t>kÖg</a:t>
            </a:r>
            <a:r>
              <a:rPr lang="en-US" b="1" dirty="0">
                <a:latin typeface="SutonnyMJ" pitchFamily="2" charset="0"/>
              </a:rPr>
              <a:t> </a:t>
            </a:r>
            <a:r>
              <a:rPr lang="en-US" b="1" dirty="0" err="1">
                <a:latin typeface="SutonnyMJ" pitchFamily="2" charset="0"/>
              </a:rPr>
              <a:t>bxwZ</a:t>
            </a:r>
            <a:r>
              <a:rPr lang="en-US" b="1" dirty="0">
                <a:latin typeface="SutonnyMJ" pitchFamily="2" charset="0"/>
              </a:rPr>
              <a:t>, </a:t>
            </a:r>
            <a:r>
              <a:rPr lang="en-US" b="1" dirty="0" err="1">
                <a:latin typeface="SutonnyMJ" pitchFamily="2" charset="0"/>
              </a:rPr>
              <a:t>kÖg</a:t>
            </a:r>
            <a:r>
              <a:rPr lang="en-US" b="1" dirty="0">
                <a:latin typeface="SutonnyMJ" pitchFamily="2" charset="0"/>
              </a:rPr>
              <a:t> </a:t>
            </a:r>
            <a:r>
              <a:rPr lang="en-US" b="1" dirty="0" err="1">
                <a:latin typeface="SutonnyMJ" pitchFamily="2" charset="0"/>
              </a:rPr>
              <a:t>AvBb</a:t>
            </a:r>
            <a:r>
              <a:rPr lang="en-US" b="1" dirty="0">
                <a:latin typeface="SutonnyMJ" pitchFamily="2" charset="0"/>
              </a:rPr>
              <a:t> I </a:t>
            </a:r>
            <a:r>
              <a:rPr lang="en-US" b="1" dirty="0" err="1">
                <a:latin typeface="SutonnyMJ" pitchFamily="2" charset="0"/>
              </a:rPr>
              <a:t>wewagvjv</a:t>
            </a:r>
            <a:endParaRPr lang="en-US" b="1" dirty="0">
              <a:latin typeface="SutonnyMJ" pitchFamily="2" charset="0"/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295400" y="3886200"/>
            <a:ext cx="7162800" cy="1981200"/>
          </a:xfrm>
        </p:spPr>
        <p:txBody>
          <a:bodyPr/>
          <a:lstStyle/>
          <a:p>
            <a:r>
              <a:rPr lang="pl-PL" sz="2400" b="1" dirty="0">
                <a:latin typeface="SutonnyMJ" pitchFamily="2" charset="0"/>
              </a:rPr>
              <a:t>RvZxq kªgbxwZ 2012</a:t>
            </a:r>
            <a:r>
              <a:rPr lang="pl-PL" sz="2400" dirty="0">
                <a:latin typeface="SutonnyMJ" pitchFamily="2" charset="0"/>
              </a:rPr>
              <a:t> </a:t>
            </a:r>
            <a:endParaRPr lang="en-US" sz="2400" dirty="0">
              <a:latin typeface="SutonnyMJ" pitchFamily="2" charset="0"/>
            </a:endParaRPr>
          </a:p>
          <a:p>
            <a:r>
              <a:rPr lang="pl-PL" sz="2400" b="1" dirty="0">
                <a:latin typeface="SutonnyMJ" pitchFamily="2" charset="0"/>
              </a:rPr>
              <a:t>evsjv‡`k kªg AvBb 2006 </a:t>
            </a:r>
            <a:r>
              <a:rPr lang="en-US" sz="2400" b="1" dirty="0">
                <a:latin typeface="SutonnyMJ" pitchFamily="2" charset="0"/>
              </a:rPr>
              <a:t> I 2013 </a:t>
            </a:r>
            <a:r>
              <a:rPr lang="en-US" sz="2400" b="1" dirty="0" err="1">
                <a:latin typeface="SutonnyMJ" pitchFamily="2" charset="0"/>
              </a:rPr>
              <a:t>mv‡ji</a:t>
            </a:r>
            <a:r>
              <a:rPr lang="en-US" sz="2400" b="1" dirty="0">
                <a:latin typeface="SutonnyMJ" pitchFamily="2" charset="0"/>
              </a:rPr>
              <a:t> </a:t>
            </a:r>
            <a:r>
              <a:rPr lang="en-US" sz="2400" b="1" dirty="0" err="1">
                <a:latin typeface="SutonnyMJ" pitchFamily="2" charset="0"/>
              </a:rPr>
              <a:t>ms‡kvabx</a:t>
            </a:r>
            <a:endParaRPr lang="en-US" sz="2400" b="1" dirty="0">
              <a:latin typeface="SutonnyMJ" pitchFamily="2" charset="0"/>
            </a:endParaRPr>
          </a:p>
          <a:p>
            <a:r>
              <a:rPr lang="en-US" sz="2400" b="1" dirty="0" err="1">
                <a:latin typeface="SutonnyMJ" pitchFamily="2" charset="0"/>
                <a:cs typeface="SutonnyMJ" pitchFamily="2" charset="0"/>
              </a:rPr>
              <a:t>evsjv‡`k</a:t>
            </a:r>
            <a:r>
              <a:rPr lang="en-US" sz="2400" b="1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2400" b="1" dirty="0" err="1">
                <a:latin typeface="SutonnyMJ" pitchFamily="2" charset="0"/>
                <a:cs typeface="SutonnyMJ" pitchFamily="2" charset="0"/>
              </a:rPr>
              <a:t>kÖg</a:t>
            </a:r>
            <a:r>
              <a:rPr lang="en-US" sz="2400" b="1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2400" b="1" dirty="0" err="1">
                <a:latin typeface="SutonnyMJ" pitchFamily="2" charset="0"/>
                <a:cs typeface="SutonnyMJ" pitchFamily="2" charset="0"/>
              </a:rPr>
              <a:t>wewagvjv</a:t>
            </a:r>
            <a:r>
              <a:rPr lang="en-US" sz="2400" b="1" dirty="0">
                <a:latin typeface="SutonnyMJ" pitchFamily="2" charset="0"/>
                <a:cs typeface="SutonnyMJ" pitchFamily="2" charset="0"/>
              </a:rPr>
              <a:t>, 2015</a:t>
            </a:r>
            <a:endParaRPr lang="en-US" sz="2400" b="1" dirty="0">
              <a:latin typeface="SutonnyMJ" pitchFamily="2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l-PL" b="1">
                <a:latin typeface="SutonnyMJ" pitchFamily="2" charset="0"/>
              </a:rPr>
              <a:t>evsjv‡`k </a:t>
            </a:r>
            <a:r>
              <a:rPr lang="en-US" b="1">
                <a:latin typeface="SutonnyMJ" pitchFamily="2" charset="0"/>
              </a:rPr>
              <a:t>kªg AvBb-2006</a:t>
            </a:r>
          </a:p>
        </p:txBody>
      </p:sp>
      <p:sp>
        <p:nvSpPr>
          <p:cNvPr id="634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676400"/>
            <a:ext cx="8226425" cy="3724275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n-US" sz="4000" b="1">
                <a:latin typeface="SutonnyMJ" pitchFamily="2" charset="0"/>
              </a:rPr>
              <a:t>21wU Aa¨vq, 354wU aviv I 5wU Zdwmj</a:t>
            </a:r>
          </a:p>
          <a:p>
            <a:pPr>
              <a:buFont typeface="Wingdings" pitchFamily="2" charset="2"/>
              <a:buNone/>
            </a:pPr>
            <a:r>
              <a:rPr lang="en-US" sz="4000" b="1">
                <a:latin typeface="SutonnyMJ" pitchFamily="2" charset="0"/>
              </a:rPr>
              <a:t>8wU Aa¨v‡q wbivcËv weavbvejx (38wU aviv)</a:t>
            </a:r>
          </a:p>
          <a:p>
            <a:pPr>
              <a:buFont typeface="Wingdings" pitchFamily="2" charset="2"/>
              <a:buNone/>
            </a:pPr>
            <a:r>
              <a:rPr lang="en-US" sz="4000" b="1">
                <a:latin typeface="SutonnyMJ" pitchFamily="2" charset="0"/>
              </a:rPr>
              <a:t>1wU Aa¨v‡q ¶wZc~i‡Yi e¨e¯’v (25wU aviv I 5wU Zdwmj) </a:t>
            </a:r>
          </a:p>
          <a:p>
            <a:pPr>
              <a:buFont typeface="Wingdings" pitchFamily="2" charset="2"/>
              <a:buNone/>
            </a:pPr>
            <a:r>
              <a:rPr lang="en-US" sz="4000" b="1">
                <a:latin typeface="SutonnyMJ" pitchFamily="2" charset="0"/>
              </a:rPr>
              <a:t>1wU Aa¨v‡q kvw¯—i e¨e¯’v (5wU aviv)</a:t>
            </a:r>
          </a:p>
          <a:p>
            <a:pPr>
              <a:buFont typeface="Wingdings" pitchFamily="2" charset="2"/>
              <a:buNone/>
            </a:pPr>
            <a:r>
              <a:rPr lang="en-US" sz="4000" b="1">
                <a:latin typeface="SutonnyMJ" pitchFamily="2" charset="0"/>
              </a:rPr>
              <a:t>wbivcËv weavbvejxi Rb¨ ‡gvU 68wU aviv 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2276475" y="277813"/>
            <a:ext cx="5943600" cy="1143000"/>
          </a:xfrm>
        </p:spPr>
        <p:txBody>
          <a:bodyPr/>
          <a:lstStyle/>
          <a:p>
            <a:r>
              <a:rPr lang="pl-PL" b="1" dirty="0">
                <a:latin typeface="SutonnyMJ" pitchFamily="2" charset="0"/>
              </a:rPr>
              <a:t>evsjv‡`k kªg AvBb 2006</a:t>
            </a:r>
            <a:r>
              <a:rPr lang="pl-PL" dirty="0">
                <a:latin typeface="SutonnyMJ" pitchFamily="2" charset="0"/>
              </a:rPr>
              <a:t> </a:t>
            </a:r>
            <a:endParaRPr lang="en-US" dirty="0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pl-PL" sz="3200" b="1">
                <a:latin typeface="SutonnyMJ" pitchFamily="2" charset="0"/>
              </a:rPr>
              <a:t>cÖ_g Aa¨vq t cÖviw¤¢K</a:t>
            </a:r>
          </a:p>
          <a:p>
            <a:pPr>
              <a:lnSpc>
                <a:spcPct val="80000"/>
              </a:lnSpc>
            </a:pPr>
            <a:r>
              <a:rPr lang="pl-PL" sz="3200" b="1">
                <a:latin typeface="SutonnyMJ" pitchFamily="2" charset="0"/>
              </a:rPr>
              <a:t>wØZxq Aa¨vq t wb‡qvM I PvKzixi kZ©vejx</a:t>
            </a:r>
          </a:p>
          <a:p>
            <a:pPr>
              <a:lnSpc>
                <a:spcPct val="80000"/>
              </a:lnSpc>
            </a:pPr>
            <a:r>
              <a:rPr lang="pl-PL" sz="3200" b="1">
                <a:latin typeface="SutonnyMJ" pitchFamily="2" charset="0"/>
              </a:rPr>
              <a:t>Z…Zxq Aa¨vq t wK‡kvi kªwgK wb‡qvM</a:t>
            </a:r>
          </a:p>
          <a:p>
            <a:pPr>
              <a:lnSpc>
                <a:spcPct val="80000"/>
              </a:lnSpc>
            </a:pPr>
            <a:r>
              <a:rPr lang="pl-PL" sz="3200" b="1">
                <a:latin typeface="SutonnyMJ" pitchFamily="2" charset="0"/>
              </a:rPr>
              <a:t>PZz_© Aa¨vq t cÖm~wZ Kj¨vY myweav</a:t>
            </a:r>
            <a:endParaRPr lang="it-IT" sz="3200" b="1">
              <a:latin typeface="SutonnyMJ" pitchFamily="2" charset="0"/>
            </a:endParaRPr>
          </a:p>
          <a:p>
            <a:pPr>
              <a:lnSpc>
                <a:spcPct val="80000"/>
              </a:lnSpc>
            </a:pPr>
            <a:r>
              <a:rPr lang="it-IT" sz="3200" b="1">
                <a:latin typeface="SutonnyMJ" pitchFamily="2" charset="0"/>
              </a:rPr>
              <a:t>cÂg Aa¨vq t ¯^v¯’¨i¶v e¨e¯’v</a:t>
            </a:r>
            <a:endParaRPr lang="pl-PL" sz="3200" b="1">
              <a:latin typeface="SutonnyMJ" pitchFamily="2" charset="0"/>
            </a:endParaRPr>
          </a:p>
          <a:p>
            <a:pPr>
              <a:lnSpc>
                <a:spcPct val="80000"/>
              </a:lnSpc>
            </a:pPr>
            <a:r>
              <a:rPr lang="pl-PL" sz="3200" b="1">
                <a:latin typeface="SutonnyMJ" pitchFamily="2" charset="0"/>
              </a:rPr>
              <a:t>lô Aa¨vq t wbivcËv</a:t>
            </a:r>
          </a:p>
          <a:p>
            <a:pPr>
              <a:lnSpc>
                <a:spcPct val="80000"/>
              </a:lnSpc>
            </a:pPr>
            <a:r>
              <a:rPr lang="pl-PL" sz="3200" b="1">
                <a:latin typeface="SutonnyMJ" pitchFamily="2" charset="0"/>
              </a:rPr>
              <a:t>mßg Aa¨vq t ¯^v¯’¨, ¯^v¯’¨ wewa I wbivcËv m¤ú‡K© we‡kl weavb</a:t>
            </a:r>
          </a:p>
          <a:p>
            <a:pPr>
              <a:lnSpc>
                <a:spcPct val="80000"/>
              </a:lnSpc>
            </a:pPr>
            <a:r>
              <a:rPr lang="pl-PL" sz="3200" b="1">
                <a:latin typeface="SutonnyMJ" pitchFamily="2" charset="0"/>
              </a:rPr>
              <a:t>Aóg Aa¨vq t Kj¨vY g~jK e¨e¯’v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1447800" y="228600"/>
            <a:ext cx="6891338" cy="914400"/>
          </a:xfrm>
        </p:spPr>
        <p:txBody>
          <a:bodyPr/>
          <a:lstStyle/>
          <a:p>
            <a:pPr algn="ctr"/>
            <a:r>
              <a:rPr lang="pl-PL" b="1">
                <a:latin typeface="SutonnyMJ" pitchFamily="2" charset="0"/>
              </a:rPr>
              <a:t>evsjv‡`k kªg AvBb 2006</a:t>
            </a:r>
            <a:endParaRPr lang="en-US" b="1">
              <a:latin typeface="SutonnyMJ" pitchFamily="2" charset="0"/>
            </a:endParaRP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pl-PL" sz="3200" b="1">
                <a:latin typeface="SutonnyMJ" pitchFamily="2" charset="0"/>
              </a:rPr>
              <a:t>beg Aa¨vq t Kg©N›Uv I QywU</a:t>
            </a:r>
          </a:p>
          <a:p>
            <a:pPr>
              <a:lnSpc>
                <a:spcPct val="80000"/>
              </a:lnSpc>
            </a:pPr>
            <a:r>
              <a:rPr lang="pl-PL" sz="3200" b="1">
                <a:latin typeface="SutonnyMJ" pitchFamily="2" charset="0"/>
              </a:rPr>
              <a:t>`kg Aa¨vq t gRyix I Dnvi cwi‡kva</a:t>
            </a:r>
          </a:p>
          <a:p>
            <a:pPr>
              <a:lnSpc>
                <a:spcPct val="80000"/>
              </a:lnSpc>
            </a:pPr>
            <a:r>
              <a:rPr lang="pl-PL" sz="3200" b="1">
                <a:latin typeface="SutonnyMJ" pitchFamily="2" charset="0"/>
              </a:rPr>
              <a:t>GKv`k Aa¨vqt gRyix †evW©</a:t>
            </a:r>
          </a:p>
          <a:p>
            <a:pPr>
              <a:lnSpc>
                <a:spcPct val="80000"/>
              </a:lnSpc>
            </a:pPr>
            <a:r>
              <a:rPr lang="pl-PL" sz="3200" b="1">
                <a:latin typeface="SutonnyMJ" pitchFamily="2" charset="0"/>
              </a:rPr>
              <a:t>Øv`k Aa¨vq t `yN©UbvRwbZ Kvi‡Y RL‡gi Rb¨ kªwg‡Ki ¶wZc~iY</a:t>
            </a:r>
          </a:p>
          <a:p>
            <a:pPr>
              <a:lnSpc>
                <a:spcPct val="80000"/>
              </a:lnSpc>
            </a:pPr>
            <a:r>
              <a:rPr lang="pl-PL" sz="3200" b="1">
                <a:latin typeface="SutonnyMJ" pitchFamily="2" charset="0"/>
              </a:rPr>
              <a:t>Î‡qv`k Aa¨vq t †UªW BDwbqb Ges wkí m¤úK©</a:t>
            </a:r>
          </a:p>
          <a:p>
            <a:pPr>
              <a:lnSpc>
                <a:spcPct val="80000"/>
              </a:lnSpc>
            </a:pPr>
            <a:r>
              <a:rPr lang="pl-PL" sz="3200" b="1">
                <a:latin typeface="SutonnyMJ" pitchFamily="2" charset="0"/>
              </a:rPr>
              <a:t>PZz`©k Aa¨vq t we‡iva wb®úwË, kªg Av`vjZ, kªg Avcxj UªvBey¨bvj</a:t>
            </a:r>
            <a:endParaRPr lang="en-US" sz="3200" b="1">
              <a:latin typeface="SutonnyMJ" pitchFamily="2" charset="0"/>
            </a:endParaRPr>
          </a:p>
          <a:p>
            <a:pPr>
              <a:lnSpc>
                <a:spcPct val="80000"/>
              </a:lnSpc>
            </a:pPr>
            <a:r>
              <a:rPr lang="en-US" sz="3200" b="1">
                <a:latin typeface="SutonnyMJ" pitchFamily="2" charset="0"/>
              </a:rPr>
              <a:t>AvBbMZ Kvh©aviv, BZ¨vw`</a:t>
            </a:r>
          </a:p>
          <a:p>
            <a:pPr>
              <a:lnSpc>
                <a:spcPct val="80000"/>
              </a:lnSpc>
            </a:pPr>
            <a:endParaRPr lang="en-US" sz="1200" b="1">
              <a:solidFill>
                <a:srgbClr val="F02010"/>
              </a:solidFill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0" y="152400"/>
            <a:ext cx="7196138" cy="914400"/>
          </a:xfrm>
        </p:spPr>
        <p:txBody>
          <a:bodyPr/>
          <a:lstStyle/>
          <a:p>
            <a:pPr algn="ctr"/>
            <a:r>
              <a:rPr lang="pl-PL" b="1">
                <a:latin typeface="SutonnyMJ" pitchFamily="2" charset="0"/>
              </a:rPr>
              <a:t>evsjv‡`k kªg AvBb 2006</a:t>
            </a:r>
            <a:endParaRPr lang="en-US" b="1">
              <a:latin typeface="SutonnyMJ" pitchFamily="2" charset="0"/>
            </a:endParaRP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447800"/>
            <a:ext cx="7924800" cy="44196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3600" b="1">
                <a:latin typeface="SutonnyMJ" pitchFamily="2" charset="0"/>
              </a:rPr>
              <a:t>cÂ`k Aa¨vq t †Kv¤úvbxi gybvdvq kªwg‡Ki AskMÖnY</a:t>
            </a:r>
          </a:p>
          <a:p>
            <a:pPr>
              <a:lnSpc>
                <a:spcPct val="80000"/>
              </a:lnSpc>
            </a:pPr>
            <a:r>
              <a:rPr lang="en-US" sz="3600" b="1">
                <a:solidFill>
                  <a:srgbClr val="F02010"/>
                </a:solidFill>
                <a:latin typeface="SutonnyMJ" pitchFamily="2" charset="0"/>
              </a:rPr>
              <a:t>†lvok Aa¨vq t WK kªwgKM‡Yi wb‡qvM wbqš¿Y Ges wbivcËv</a:t>
            </a:r>
            <a:endParaRPr lang="de-DE" sz="3600" b="1">
              <a:solidFill>
                <a:srgbClr val="F02010"/>
              </a:solidFill>
              <a:latin typeface="SutonnyMJ" pitchFamily="2" charset="0"/>
            </a:endParaRPr>
          </a:p>
          <a:p>
            <a:pPr>
              <a:lnSpc>
                <a:spcPct val="80000"/>
              </a:lnSpc>
            </a:pPr>
            <a:r>
              <a:rPr lang="de-DE" sz="3600" b="1">
                <a:latin typeface="SutonnyMJ" pitchFamily="2" charset="0"/>
              </a:rPr>
              <a:t>mß`k Aa¨vq t fwel¨ Znwej</a:t>
            </a:r>
          </a:p>
          <a:p>
            <a:pPr>
              <a:lnSpc>
                <a:spcPct val="80000"/>
              </a:lnSpc>
            </a:pPr>
            <a:r>
              <a:rPr lang="de-DE" sz="3600" b="1">
                <a:latin typeface="SutonnyMJ" pitchFamily="2" charset="0"/>
              </a:rPr>
              <a:t>Aóv`k Aa¨vq t wk¶vaxbZv</a:t>
            </a:r>
            <a:endParaRPr lang="pl-PL" sz="3600" b="1">
              <a:latin typeface="SutonnyMJ" pitchFamily="2" charset="0"/>
            </a:endParaRPr>
          </a:p>
          <a:p>
            <a:pPr>
              <a:lnSpc>
                <a:spcPct val="80000"/>
              </a:lnSpc>
            </a:pPr>
            <a:r>
              <a:rPr lang="pl-PL" sz="3600" b="1">
                <a:latin typeface="SutonnyMJ" pitchFamily="2" charset="0"/>
              </a:rPr>
              <a:t>Ebwesk Aa¨vq t Aciva, `Û Ges c×wZ</a:t>
            </a:r>
          </a:p>
          <a:p>
            <a:pPr>
              <a:lnSpc>
                <a:spcPct val="80000"/>
              </a:lnSpc>
            </a:pPr>
            <a:r>
              <a:rPr lang="pl-PL" sz="3600" b="1">
                <a:latin typeface="SutonnyMJ" pitchFamily="2" charset="0"/>
              </a:rPr>
              <a:t>wesk Aa¨vq t cÖkvmb, cwi`k©b, BZ¨vw`</a:t>
            </a:r>
          </a:p>
          <a:p>
            <a:pPr>
              <a:lnSpc>
                <a:spcPct val="80000"/>
              </a:lnSpc>
            </a:pPr>
            <a:r>
              <a:rPr lang="pl-PL" sz="3600" b="1">
                <a:latin typeface="SutonnyMJ" pitchFamily="2" charset="0"/>
              </a:rPr>
              <a:t>GKwesk Aa¨vq t wewea</a:t>
            </a:r>
            <a:endParaRPr lang="en-US" sz="3600" b="1">
              <a:latin typeface="SutonnyMJ" pitchFamily="2" charset="0"/>
            </a:endParaRPr>
          </a:p>
          <a:p>
            <a:pPr>
              <a:lnSpc>
                <a:spcPct val="80000"/>
              </a:lnSpc>
            </a:pPr>
            <a:endParaRPr lang="en-US" sz="1400" b="1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838200" y="1752600"/>
            <a:ext cx="7693025" cy="3724275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n-US" sz="3600" b="1">
                <a:latin typeface="SutonnyMJ" pitchFamily="2" charset="0"/>
              </a:rPr>
              <a:t>1g Zdwmj t ¯’vqx AvswkK A¶gZvi ZvwjKv</a:t>
            </a:r>
          </a:p>
          <a:p>
            <a:pPr>
              <a:buFont typeface="Wingdings" pitchFamily="2" charset="2"/>
              <a:buNone/>
            </a:pPr>
            <a:r>
              <a:rPr lang="en-US" sz="3600" b="1">
                <a:latin typeface="SutonnyMJ" pitchFamily="2" charset="0"/>
              </a:rPr>
              <a:t>2q Zdwmj t †bvwUk `vb‡hvM¨ e¨wai ZvwjKv</a:t>
            </a:r>
          </a:p>
          <a:p>
            <a:pPr>
              <a:buFont typeface="Wingdings" pitchFamily="2" charset="2"/>
              <a:buNone/>
            </a:pPr>
            <a:r>
              <a:rPr lang="en-US" sz="3600" b="1">
                <a:latin typeface="SutonnyMJ" pitchFamily="2" charset="0"/>
              </a:rPr>
              <a:t>3q Zdwmj t ‡ckvMZ e¨vwai ZvwjKv</a:t>
            </a:r>
          </a:p>
          <a:p>
            <a:pPr>
              <a:buFont typeface="Wingdings" pitchFamily="2" charset="2"/>
              <a:buNone/>
            </a:pPr>
            <a:r>
              <a:rPr lang="en-US" sz="3600" b="1">
                <a:latin typeface="SutonnyMJ" pitchFamily="2" charset="0"/>
              </a:rPr>
              <a:t>4_© Zdwmj t ¶wZc~i‡Yi †¶‡Î Òkªwg‡Ki msÁvÓ </a:t>
            </a:r>
          </a:p>
          <a:p>
            <a:pPr>
              <a:buFont typeface="Wingdings" pitchFamily="2" charset="2"/>
              <a:buNone/>
            </a:pPr>
            <a:r>
              <a:rPr lang="en-US" sz="3600" b="1">
                <a:latin typeface="SutonnyMJ" pitchFamily="2" charset="0"/>
              </a:rPr>
              <a:t>5g Zdwmj t ¶wZcyi‡Yi cwigvY</a:t>
            </a:r>
          </a:p>
        </p:txBody>
      </p:sp>
      <p:sp>
        <p:nvSpPr>
          <p:cNvPr id="11267" name="Rectangle 3"/>
          <p:cNvSpPr>
            <a:spLocks noChangeArrowheads="1"/>
          </p:cNvSpPr>
          <p:nvPr/>
        </p:nvSpPr>
        <p:spPr bwMode="auto">
          <a:xfrm>
            <a:off x="2362200" y="533400"/>
            <a:ext cx="54864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pl-PL" sz="4000" b="1">
                <a:solidFill>
                  <a:schemeClr val="tx2"/>
                </a:solidFill>
                <a:latin typeface="SutonnyMJ" pitchFamily="2" charset="0"/>
              </a:rPr>
              <a:t>evsjv‡`k kªg AvBb 2006</a:t>
            </a:r>
            <a:endParaRPr lang="en-US" sz="4000" b="1">
              <a:solidFill>
                <a:schemeClr val="tx2"/>
              </a:solidFill>
              <a:latin typeface="SutonnyMJ" pitchFamily="2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itle 1"/>
          <p:cNvSpPr>
            <a:spLocks noGrp="1"/>
          </p:cNvSpPr>
          <p:nvPr>
            <p:ph type="title" idx="4294967295"/>
          </p:nvPr>
        </p:nvSpPr>
        <p:spPr>
          <a:xfrm>
            <a:off x="228600" y="304800"/>
            <a:ext cx="8015288" cy="914400"/>
          </a:xfrm>
        </p:spPr>
        <p:txBody>
          <a:bodyPr anchor="b"/>
          <a:lstStyle/>
          <a:p>
            <a:pPr algn="ctr"/>
            <a:r>
              <a:rPr lang="pl-PL" sz="3400" b="1" dirty="0">
                <a:latin typeface="SutonnyMJ" pitchFamily="2" charset="0"/>
              </a:rPr>
              <a:t>evsjv‡`k kªg (ms‡kvab) AvBb 2013</a:t>
            </a:r>
            <a:r>
              <a:rPr lang="pl-PL" sz="3400" b="1" dirty="0"/>
              <a:t> </a:t>
            </a:r>
            <a:br>
              <a:rPr lang="en-US" sz="3400" b="1" dirty="0"/>
            </a:br>
            <a:r>
              <a:rPr lang="en-US" sz="3600" b="1" dirty="0" err="1">
                <a:latin typeface="SutonnyMJ" pitchFamily="2" charset="0"/>
              </a:rPr>
              <a:t>D‡jøL‡hvM</a:t>
            </a:r>
            <a:r>
              <a:rPr lang="en-US" sz="3600" b="1" dirty="0">
                <a:latin typeface="SutonnyMJ" pitchFamily="2" charset="0"/>
              </a:rPr>
              <a:t>¨ </a:t>
            </a:r>
            <a:r>
              <a:rPr lang="en-US" sz="3600" b="1" dirty="0" err="1">
                <a:latin typeface="SutonnyMJ" pitchFamily="2" charset="0"/>
              </a:rPr>
              <a:t>wKQz</a:t>
            </a:r>
            <a:r>
              <a:rPr lang="en-US" sz="3600" b="1" dirty="0">
                <a:latin typeface="SutonnyMJ" pitchFamily="2" charset="0"/>
              </a:rPr>
              <a:t> </a:t>
            </a:r>
            <a:r>
              <a:rPr lang="en-US" sz="3600" b="1" dirty="0" err="1">
                <a:latin typeface="SutonnyMJ" pitchFamily="2" charset="0"/>
              </a:rPr>
              <a:t>ms‡kvabx</a:t>
            </a:r>
            <a:r>
              <a:rPr lang="en-US" sz="4000" dirty="0">
                <a:latin typeface="SutonnyMJ" pitchFamily="2" charset="0"/>
              </a:rPr>
              <a:t> </a:t>
            </a:r>
          </a:p>
        </p:txBody>
      </p:sp>
      <p:sp>
        <p:nvSpPr>
          <p:cNvPr id="27651" name="Content Placeholder 2"/>
          <p:cNvSpPr>
            <a:spLocks noGrp="1"/>
          </p:cNvSpPr>
          <p:nvPr>
            <p:ph idx="4294967295"/>
          </p:nvPr>
        </p:nvSpPr>
        <p:spPr>
          <a:xfrm>
            <a:off x="533400" y="1371600"/>
            <a:ext cx="8382000" cy="5029200"/>
          </a:xfrm>
        </p:spPr>
        <p:txBody>
          <a:bodyPr/>
          <a:lstStyle/>
          <a:p>
            <a:pPr marL="469900" indent="-469900" algn="just"/>
            <a:r>
              <a:rPr lang="en-US" sz="4400" b="1" dirty="0" err="1">
                <a:latin typeface="SutonnyMJ" pitchFamily="2" charset="0"/>
              </a:rPr>
              <a:t>aviv</a:t>
            </a:r>
            <a:r>
              <a:rPr lang="en-US" sz="4400" b="1" dirty="0">
                <a:latin typeface="SutonnyMJ" pitchFamily="2" charset="0"/>
              </a:rPr>
              <a:t> 39 </a:t>
            </a:r>
            <a:r>
              <a:rPr lang="en-US" sz="4400" b="1" dirty="0" err="1">
                <a:latin typeface="SutonnyMJ" pitchFamily="2" charset="0"/>
              </a:rPr>
              <a:t>Gi</a:t>
            </a:r>
            <a:r>
              <a:rPr lang="en-US" sz="4400" b="1" dirty="0">
                <a:latin typeface="SutonnyMJ" pitchFamily="2" charset="0"/>
              </a:rPr>
              <a:t> </a:t>
            </a:r>
            <a:r>
              <a:rPr lang="en-US" sz="4400" b="1" dirty="0" err="1">
                <a:latin typeface="SutonnyMJ" pitchFamily="2" charset="0"/>
              </a:rPr>
              <a:t>ms‡kvab</a:t>
            </a:r>
            <a:r>
              <a:rPr lang="en-US" sz="4400" b="1" dirty="0">
                <a:latin typeface="SutonnyMJ" pitchFamily="2" charset="0"/>
              </a:rPr>
              <a:t> </a:t>
            </a:r>
            <a:r>
              <a:rPr lang="en-US" sz="4400" b="1" dirty="0" err="1">
                <a:latin typeface="SutonnyMJ" pitchFamily="2" charset="0"/>
              </a:rPr>
              <a:t>SzuwKc~Y</a:t>
            </a:r>
            <a:r>
              <a:rPr lang="en-US" sz="4400" b="1" dirty="0">
                <a:latin typeface="SutonnyMJ" pitchFamily="2" charset="0"/>
              </a:rPr>
              <a:t>© </a:t>
            </a:r>
            <a:r>
              <a:rPr lang="en-US" sz="4400" b="1" dirty="0" err="1">
                <a:latin typeface="SutonnyMJ" pitchFamily="2" charset="0"/>
              </a:rPr>
              <a:t>Kv‡Ri</a:t>
            </a:r>
            <a:r>
              <a:rPr lang="en-US" sz="4400" b="1" dirty="0">
                <a:latin typeface="SutonnyMJ" pitchFamily="2" charset="0"/>
              </a:rPr>
              <a:t> </a:t>
            </a:r>
            <a:r>
              <a:rPr lang="en-US" sz="4400" b="1" dirty="0" err="1">
                <a:latin typeface="SutonnyMJ" pitchFamily="2" charset="0"/>
              </a:rPr>
              <a:t>ZvwjKv</a:t>
            </a:r>
            <a:r>
              <a:rPr lang="en-US" sz="4400" b="1" dirty="0">
                <a:latin typeface="SutonnyMJ" pitchFamily="2" charset="0"/>
              </a:rPr>
              <a:t> </a:t>
            </a:r>
            <a:r>
              <a:rPr lang="en-US" sz="4400" b="1" dirty="0" err="1">
                <a:latin typeface="SutonnyMJ" pitchFamily="2" charset="0"/>
              </a:rPr>
              <a:t>cÖKvk</a:t>
            </a:r>
            <a:r>
              <a:rPr lang="en-US" sz="4400" b="1" dirty="0">
                <a:latin typeface="SutonnyMJ" pitchFamily="2" charset="0"/>
              </a:rPr>
              <a:t> </a:t>
            </a:r>
            <a:r>
              <a:rPr lang="en-US" sz="4400" b="1" dirty="0" err="1">
                <a:latin typeface="SutonnyMJ" pitchFamily="2" charset="0"/>
              </a:rPr>
              <a:t>Kivi</a:t>
            </a:r>
            <a:r>
              <a:rPr lang="en-US" sz="4400" b="1" dirty="0">
                <a:latin typeface="SutonnyMJ" pitchFamily="2" charset="0"/>
              </a:rPr>
              <a:t> †¶‡Î </a:t>
            </a:r>
            <a:r>
              <a:rPr lang="en-US" sz="4400" b="1" dirty="0" err="1">
                <a:latin typeface="SutonnyMJ" pitchFamily="2" charset="0"/>
              </a:rPr>
              <a:t>miKv‡ii</a:t>
            </a:r>
            <a:r>
              <a:rPr lang="en-US" sz="4400" b="1" dirty="0">
                <a:latin typeface="SutonnyMJ" pitchFamily="2" charset="0"/>
              </a:rPr>
              <a:t> </a:t>
            </a:r>
            <a:r>
              <a:rPr lang="en-US" sz="4400" b="1" dirty="0" err="1">
                <a:latin typeface="SutonnyMJ" pitchFamily="2" charset="0"/>
              </a:rPr>
              <a:t>eva¨evaKZv</a:t>
            </a:r>
            <a:r>
              <a:rPr lang="en-US" sz="4400" b="1" dirty="0">
                <a:latin typeface="SutonnyMJ" pitchFamily="2" charset="0"/>
              </a:rPr>
              <a:t> ˆ</a:t>
            </a:r>
            <a:r>
              <a:rPr lang="en-US" sz="4400" b="1" dirty="0" err="1">
                <a:latin typeface="SutonnyMJ" pitchFamily="2" charset="0"/>
              </a:rPr>
              <a:t>Zix</a:t>
            </a:r>
            <a:r>
              <a:rPr lang="en-US" sz="4400" b="1" dirty="0">
                <a:latin typeface="SutonnyMJ" pitchFamily="2" charset="0"/>
              </a:rPr>
              <a:t> </a:t>
            </a:r>
            <a:r>
              <a:rPr lang="en-US" sz="4400" b="1" dirty="0" err="1">
                <a:latin typeface="SutonnyMJ" pitchFamily="2" charset="0"/>
              </a:rPr>
              <a:t>K‡i‡Q</a:t>
            </a:r>
            <a:r>
              <a:rPr lang="en-US" sz="4400" b="1" dirty="0">
                <a:latin typeface="SutonnyMJ" pitchFamily="2" charset="0"/>
              </a:rPr>
              <a:t>|</a:t>
            </a:r>
            <a:r>
              <a:rPr lang="en-US" sz="4000" dirty="0">
                <a:latin typeface="SutonnyMJ" pitchFamily="2" charset="0"/>
              </a:rPr>
              <a:t>  </a:t>
            </a:r>
          </a:p>
          <a:p>
            <a:pPr marL="469900" indent="-469900" algn="just"/>
            <a:r>
              <a:rPr lang="en-US" sz="4400" b="1" dirty="0" err="1">
                <a:latin typeface="SutonnyMJ" pitchFamily="2" charset="0"/>
              </a:rPr>
              <a:t>aviv</a:t>
            </a:r>
            <a:r>
              <a:rPr lang="en-US" sz="4400" b="1" dirty="0">
                <a:latin typeface="SutonnyMJ" pitchFamily="2" charset="0"/>
              </a:rPr>
              <a:t> 61 †Z </a:t>
            </a:r>
            <a:r>
              <a:rPr lang="en-US" sz="4400" b="1" dirty="0" err="1">
                <a:latin typeface="SutonnyMJ" pitchFamily="2" charset="0"/>
              </a:rPr>
              <a:t>Òfe‡bi</a:t>
            </a:r>
            <a:r>
              <a:rPr lang="en-US" sz="4400" b="1" dirty="0">
                <a:latin typeface="SutonnyMJ" pitchFamily="2" charset="0"/>
              </a:rPr>
              <a:t> </a:t>
            </a:r>
            <a:r>
              <a:rPr lang="en-US" sz="4400" b="1" dirty="0" err="1">
                <a:latin typeface="SutonnyMJ" pitchFamily="2" charset="0"/>
              </a:rPr>
              <a:t>Af¨šÍixY</a:t>
            </a:r>
            <a:r>
              <a:rPr lang="en-US" sz="4400" b="1" dirty="0">
                <a:latin typeface="SutonnyMJ" pitchFamily="2" charset="0"/>
              </a:rPr>
              <a:t> ˆ</a:t>
            </a:r>
            <a:r>
              <a:rPr lang="en-US" sz="4400" b="1" dirty="0" err="1">
                <a:latin typeface="SutonnyMJ" pitchFamily="2" charset="0"/>
              </a:rPr>
              <a:t>e`y¨wZK</a:t>
            </a:r>
            <a:r>
              <a:rPr lang="en-US" sz="4400" b="1" dirty="0">
                <a:latin typeface="SutonnyMJ" pitchFamily="2" charset="0"/>
              </a:rPr>
              <a:t> </a:t>
            </a:r>
            <a:r>
              <a:rPr lang="en-US" sz="4400" b="1" dirty="0" err="1">
                <a:latin typeface="SutonnyMJ" pitchFamily="2" charset="0"/>
              </a:rPr>
              <a:t>e¨e¯’vÓ</a:t>
            </a:r>
            <a:r>
              <a:rPr lang="en-US" sz="4400" b="1" dirty="0">
                <a:latin typeface="SutonnyMJ" pitchFamily="2" charset="0"/>
              </a:rPr>
              <a:t> </a:t>
            </a:r>
            <a:r>
              <a:rPr lang="en-US" sz="4400" b="1" dirty="0" err="1">
                <a:latin typeface="SutonnyMJ" pitchFamily="2" charset="0"/>
              </a:rPr>
              <a:t>Dbœqb</a:t>
            </a:r>
            <a:r>
              <a:rPr lang="en-US" sz="4400" b="1" dirty="0">
                <a:latin typeface="SutonnyMJ" pitchFamily="2" charset="0"/>
              </a:rPr>
              <a:t> </a:t>
            </a:r>
            <a:r>
              <a:rPr lang="en-US" sz="4400" b="1" dirty="0" err="1">
                <a:latin typeface="SutonnyMJ" pitchFamily="2" charset="0"/>
              </a:rPr>
              <a:t>msµvšÍ</a:t>
            </a:r>
            <a:r>
              <a:rPr lang="en-US" sz="4400" b="1" dirty="0">
                <a:latin typeface="SutonnyMJ" pitchFamily="2" charset="0"/>
              </a:rPr>
              <a:t> </a:t>
            </a:r>
            <a:r>
              <a:rPr lang="en-US" sz="4400" b="1" dirty="0" err="1">
                <a:latin typeface="SutonnyMJ" pitchFamily="2" charset="0"/>
              </a:rPr>
              <a:t>kZ</a:t>
            </a:r>
            <a:r>
              <a:rPr lang="en-US" sz="4400" b="1" dirty="0">
                <a:latin typeface="SutonnyMJ" pitchFamily="2" charset="0"/>
              </a:rPr>
              <a:t>© </a:t>
            </a:r>
            <a:r>
              <a:rPr lang="en-US" sz="4400" b="1" dirty="0" err="1">
                <a:latin typeface="SutonnyMJ" pitchFamily="2" charset="0"/>
              </a:rPr>
              <a:t>Av‡ivc</a:t>
            </a:r>
            <a:r>
              <a:rPr lang="en-US" sz="4400" b="1" dirty="0">
                <a:latin typeface="SutonnyMJ" pitchFamily="2" charset="0"/>
              </a:rPr>
              <a:t> </a:t>
            </a:r>
            <a:r>
              <a:rPr lang="en-US" sz="4400" b="1" dirty="0" err="1">
                <a:latin typeface="SutonnyMJ" pitchFamily="2" charset="0"/>
              </a:rPr>
              <a:t>Kiv</a:t>
            </a:r>
            <a:r>
              <a:rPr lang="en-US" sz="4400" b="1" dirty="0">
                <a:latin typeface="SutonnyMJ" pitchFamily="2" charset="0"/>
              </a:rPr>
              <a:t> </a:t>
            </a:r>
            <a:r>
              <a:rPr lang="en-US" sz="4400" b="1" dirty="0" err="1">
                <a:latin typeface="SutonnyMJ" pitchFamily="2" charset="0"/>
              </a:rPr>
              <a:t>n‡q‡Q</a:t>
            </a:r>
            <a:r>
              <a:rPr lang="en-US" sz="4400" b="1" dirty="0">
                <a:latin typeface="SutonnyMJ" pitchFamily="2" charset="0"/>
              </a:rPr>
              <a:t>|  </a:t>
            </a:r>
          </a:p>
          <a:p>
            <a:pPr marL="469900" indent="-469900" algn="just"/>
            <a:endParaRPr lang="en-US" sz="4000" dirty="0">
              <a:latin typeface="SutonnyMJ" pitchFamily="2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itle 1"/>
          <p:cNvSpPr>
            <a:spLocks noGrp="1"/>
          </p:cNvSpPr>
          <p:nvPr>
            <p:ph type="title" idx="4294967295"/>
          </p:nvPr>
        </p:nvSpPr>
        <p:spPr/>
        <p:txBody>
          <a:bodyPr anchor="b"/>
          <a:lstStyle/>
          <a:p>
            <a:pPr algn="ctr"/>
            <a:r>
              <a:rPr lang="en-US" sz="4400" b="1" dirty="0" err="1">
                <a:latin typeface="SutonnyMJ" pitchFamily="2" charset="0"/>
              </a:rPr>
              <a:t>D‡jøL‡hvM</a:t>
            </a:r>
            <a:r>
              <a:rPr lang="en-US" sz="4400" b="1" dirty="0">
                <a:latin typeface="SutonnyMJ" pitchFamily="2" charset="0"/>
              </a:rPr>
              <a:t>¨ </a:t>
            </a:r>
            <a:r>
              <a:rPr lang="en-US" sz="4400" b="1" dirty="0" err="1">
                <a:latin typeface="SutonnyMJ" pitchFamily="2" charset="0"/>
              </a:rPr>
              <a:t>wKQz</a:t>
            </a:r>
            <a:r>
              <a:rPr lang="en-US" sz="4400" b="1" dirty="0">
                <a:latin typeface="SutonnyMJ" pitchFamily="2" charset="0"/>
              </a:rPr>
              <a:t> </a:t>
            </a:r>
            <a:r>
              <a:rPr lang="en-US" sz="4400" b="1" dirty="0" err="1">
                <a:latin typeface="SutonnyMJ" pitchFamily="2" charset="0"/>
              </a:rPr>
              <a:t>ms‡kvabx</a:t>
            </a:r>
            <a:r>
              <a:rPr lang="en-US" sz="4400" dirty="0">
                <a:latin typeface="SutonnyMJ" pitchFamily="2" charset="0"/>
              </a:rPr>
              <a:t> 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28675" name="Content Placeholder 2"/>
          <p:cNvSpPr>
            <a:spLocks noGrp="1"/>
          </p:cNvSpPr>
          <p:nvPr>
            <p:ph idx="4294967295"/>
          </p:nvPr>
        </p:nvSpPr>
        <p:spPr>
          <a:xfrm>
            <a:off x="533400" y="1371600"/>
            <a:ext cx="8305800" cy="4419600"/>
          </a:xfrm>
        </p:spPr>
        <p:txBody>
          <a:bodyPr/>
          <a:lstStyle/>
          <a:p>
            <a:pPr marL="469900" indent="-469900" algn="just"/>
            <a:r>
              <a:rPr lang="en-US" sz="3200" b="1" dirty="0" err="1">
                <a:latin typeface="SutonnyMJ" pitchFamily="2" charset="0"/>
              </a:rPr>
              <a:t>aviv</a:t>
            </a:r>
            <a:r>
              <a:rPr lang="en-US" sz="3200" b="1" dirty="0">
                <a:latin typeface="SutonnyMJ" pitchFamily="2" charset="0"/>
              </a:rPr>
              <a:t> 62 †Z `</a:t>
            </a:r>
            <a:r>
              <a:rPr lang="en-US" sz="3200" b="1" dirty="0" err="1">
                <a:latin typeface="SutonnyMJ" pitchFamily="2" charset="0"/>
              </a:rPr>
              <a:t>yN©Ubv</a:t>
            </a:r>
            <a:r>
              <a:rPr lang="en-US" sz="3200" b="1" dirty="0">
                <a:latin typeface="SutonnyMJ" pitchFamily="2" charset="0"/>
              </a:rPr>
              <a:t> </a:t>
            </a:r>
            <a:r>
              <a:rPr lang="en-US" sz="3200" b="1" dirty="0" err="1">
                <a:latin typeface="SutonnyMJ" pitchFamily="2" charset="0"/>
              </a:rPr>
              <a:t>cÖwZ‡iv‡a</a:t>
            </a:r>
            <a:r>
              <a:rPr lang="en-US" sz="3200" b="1" dirty="0">
                <a:latin typeface="SutonnyMJ" pitchFamily="2" charset="0"/>
              </a:rPr>
              <a:t> </a:t>
            </a:r>
            <a:r>
              <a:rPr lang="en-US" sz="3200" b="1" dirty="0" err="1">
                <a:latin typeface="SutonnyMJ" pitchFamily="2" charset="0"/>
              </a:rPr>
              <a:t>mywbw`©ó</a:t>
            </a:r>
            <a:r>
              <a:rPr lang="en-US" sz="3200" b="1" dirty="0">
                <a:latin typeface="SutonnyMJ" pitchFamily="2" charset="0"/>
              </a:rPr>
              <a:t> </a:t>
            </a:r>
            <a:r>
              <a:rPr lang="en-US" sz="3200" b="1" dirty="0" err="1">
                <a:latin typeface="SutonnyMJ" pitchFamily="2" charset="0"/>
              </a:rPr>
              <a:t>e¨e¯’v</a:t>
            </a:r>
            <a:r>
              <a:rPr lang="en-US" sz="3200" b="1" dirty="0">
                <a:latin typeface="SutonnyMJ" pitchFamily="2" charset="0"/>
              </a:rPr>
              <a:t> </a:t>
            </a:r>
            <a:r>
              <a:rPr lang="en-US" sz="3200" b="1" dirty="0" err="1">
                <a:latin typeface="SutonnyMJ" pitchFamily="2" charset="0"/>
              </a:rPr>
              <a:t>MÖn‡Y</a:t>
            </a:r>
            <a:r>
              <a:rPr lang="en-US" sz="3200" b="1" dirty="0">
                <a:latin typeface="SutonnyMJ" pitchFamily="2" charset="0"/>
              </a:rPr>
              <a:t> </a:t>
            </a:r>
            <a:r>
              <a:rPr lang="en-US" sz="3200" b="1" dirty="0" err="1">
                <a:latin typeface="SutonnyMJ" pitchFamily="2" charset="0"/>
              </a:rPr>
              <a:t>gvwj‡Ki</a:t>
            </a:r>
            <a:r>
              <a:rPr lang="en-US" sz="3200" b="1" dirty="0">
                <a:latin typeface="SutonnyMJ" pitchFamily="2" charset="0"/>
              </a:rPr>
              <a:t> </a:t>
            </a:r>
            <a:r>
              <a:rPr lang="en-US" sz="3200" b="1" dirty="0" err="1">
                <a:latin typeface="SutonnyMJ" pitchFamily="2" charset="0"/>
              </a:rPr>
              <a:t>Dci</a:t>
            </a:r>
            <a:r>
              <a:rPr lang="en-US" sz="3200" b="1" dirty="0">
                <a:latin typeface="SutonnyMJ" pitchFamily="2" charset="0"/>
              </a:rPr>
              <a:t> </a:t>
            </a:r>
            <a:r>
              <a:rPr lang="en-US" sz="3200" b="1" dirty="0" err="1">
                <a:latin typeface="SutonnyMJ" pitchFamily="2" charset="0"/>
              </a:rPr>
              <a:t>eva¨evaKZv</a:t>
            </a:r>
            <a:r>
              <a:rPr lang="en-US" sz="3200" b="1" dirty="0">
                <a:latin typeface="SutonnyMJ" pitchFamily="2" charset="0"/>
              </a:rPr>
              <a:t> </a:t>
            </a:r>
            <a:r>
              <a:rPr lang="en-US" sz="3200" b="1" dirty="0" err="1">
                <a:latin typeface="SutonnyMJ" pitchFamily="2" charset="0"/>
              </a:rPr>
              <a:t>Av‡ivc</a:t>
            </a:r>
            <a:r>
              <a:rPr lang="en-US" sz="3200" b="1" dirty="0">
                <a:latin typeface="SutonnyMJ" pitchFamily="2" charset="0"/>
              </a:rPr>
              <a:t> </a:t>
            </a:r>
            <a:r>
              <a:rPr lang="en-US" sz="3200" b="1" dirty="0" err="1">
                <a:latin typeface="SutonnyMJ" pitchFamily="2" charset="0"/>
              </a:rPr>
              <a:t>Kiv</a:t>
            </a:r>
            <a:r>
              <a:rPr lang="en-US" sz="3200" b="1" dirty="0">
                <a:latin typeface="SutonnyMJ" pitchFamily="2" charset="0"/>
              </a:rPr>
              <a:t> </a:t>
            </a:r>
            <a:r>
              <a:rPr lang="en-US" sz="3200" b="1" dirty="0" err="1">
                <a:latin typeface="SutonnyMJ" pitchFamily="2" charset="0"/>
              </a:rPr>
              <a:t>n‡q‡Q</a:t>
            </a:r>
            <a:r>
              <a:rPr lang="en-US" sz="3200" b="1" dirty="0">
                <a:latin typeface="SutonnyMJ" pitchFamily="2" charset="0"/>
              </a:rPr>
              <a:t> †</a:t>
            </a:r>
            <a:r>
              <a:rPr lang="en-US" sz="3200" b="1" dirty="0" err="1">
                <a:latin typeface="SutonnyMJ" pitchFamily="2" charset="0"/>
              </a:rPr>
              <a:t>hgb</a:t>
            </a:r>
            <a:r>
              <a:rPr lang="en-US" sz="3200" b="1" dirty="0">
                <a:latin typeface="SutonnyMJ" pitchFamily="2" charset="0"/>
              </a:rPr>
              <a:t>- </a:t>
            </a:r>
            <a:r>
              <a:rPr lang="en-US" sz="3200" b="1" dirty="0" err="1">
                <a:latin typeface="SutonnyMJ" pitchFamily="2" charset="0"/>
              </a:rPr>
              <a:t>ewnM©g‡bi</a:t>
            </a:r>
            <a:r>
              <a:rPr lang="en-US" sz="3200" b="1" dirty="0">
                <a:latin typeface="SutonnyMJ" pitchFamily="2" charset="0"/>
              </a:rPr>
              <a:t> c_ †</a:t>
            </a:r>
            <a:r>
              <a:rPr lang="en-US" sz="3200" b="1" dirty="0" err="1">
                <a:latin typeface="SutonnyMJ" pitchFamily="2" charset="0"/>
              </a:rPr>
              <a:t>Lvjv</a:t>
            </a:r>
            <a:r>
              <a:rPr lang="en-US" sz="3200" b="1" dirty="0">
                <a:latin typeface="SutonnyMJ" pitchFamily="2" charset="0"/>
              </a:rPr>
              <a:t> </a:t>
            </a:r>
            <a:r>
              <a:rPr lang="en-US" sz="3200" b="1" dirty="0" err="1">
                <a:latin typeface="SutonnyMJ" pitchFamily="2" charset="0"/>
              </a:rPr>
              <a:t>ivLv</a:t>
            </a:r>
            <a:r>
              <a:rPr lang="en-US" sz="3200" b="1" dirty="0">
                <a:latin typeface="SutonnyMJ" pitchFamily="2" charset="0"/>
              </a:rPr>
              <a:t>, †</a:t>
            </a:r>
            <a:r>
              <a:rPr lang="en-US" sz="3200" b="1" dirty="0" err="1">
                <a:latin typeface="SutonnyMJ" pitchFamily="2" charset="0"/>
              </a:rPr>
              <a:t>fZi</a:t>
            </a:r>
            <a:r>
              <a:rPr lang="en-US" sz="3200" b="1" dirty="0">
                <a:latin typeface="SutonnyMJ" pitchFamily="2" charset="0"/>
              </a:rPr>
              <a:t> I </a:t>
            </a:r>
            <a:r>
              <a:rPr lang="en-US" sz="3200" b="1" dirty="0" err="1">
                <a:latin typeface="SutonnyMJ" pitchFamily="2" charset="0"/>
              </a:rPr>
              <a:t>evB‡i</a:t>
            </a:r>
            <a:r>
              <a:rPr lang="en-US" sz="3200" b="1" dirty="0">
                <a:latin typeface="SutonnyMJ" pitchFamily="2" charset="0"/>
              </a:rPr>
              <a:t> †_‡K </a:t>
            </a:r>
            <a:r>
              <a:rPr lang="en-US" sz="3200" b="1" dirty="0" err="1">
                <a:latin typeface="SutonnyMJ" pitchFamily="2" charset="0"/>
              </a:rPr>
              <a:t>mn‡R</a:t>
            </a:r>
            <a:r>
              <a:rPr lang="en-US" sz="3200" b="1" dirty="0">
                <a:latin typeface="SutonnyMJ" pitchFamily="2" charset="0"/>
              </a:rPr>
              <a:t> †</a:t>
            </a:r>
            <a:r>
              <a:rPr lang="en-US" sz="3200" b="1" dirty="0" err="1">
                <a:latin typeface="SutonnyMJ" pitchFamily="2" charset="0"/>
              </a:rPr>
              <a:t>Lvjv</a:t>
            </a:r>
            <a:r>
              <a:rPr lang="en-US" sz="3200" b="1" dirty="0">
                <a:latin typeface="SutonnyMJ" pitchFamily="2" charset="0"/>
              </a:rPr>
              <a:t> </a:t>
            </a:r>
            <a:r>
              <a:rPr lang="en-US" sz="3200" b="1" dirty="0" err="1">
                <a:latin typeface="SutonnyMJ" pitchFamily="2" charset="0"/>
              </a:rPr>
              <a:t>hvq</a:t>
            </a:r>
            <a:r>
              <a:rPr lang="en-US" sz="3200" b="1" dirty="0">
                <a:latin typeface="SutonnyMJ" pitchFamily="2" charset="0"/>
              </a:rPr>
              <a:t> </a:t>
            </a:r>
            <a:r>
              <a:rPr lang="en-US" sz="3200" b="1" dirty="0" err="1">
                <a:latin typeface="SutonnyMJ" pitchFamily="2" charset="0"/>
              </a:rPr>
              <a:t>Ggb</a:t>
            </a:r>
            <a:r>
              <a:rPr lang="en-US" sz="3200" b="1" dirty="0">
                <a:latin typeface="SutonnyMJ" pitchFamily="2" charset="0"/>
              </a:rPr>
              <a:t> `</a:t>
            </a:r>
            <a:r>
              <a:rPr lang="en-US" sz="3200" b="1" dirty="0" err="1">
                <a:latin typeface="SutonnyMJ" pitchFamily="2" charset="0"/>
              </a:rPr>
              <a:t>iRv</a:t>
            </a:r>
            <a:r>
              <a:rPr lang="en-US" sz="3200" b="1" dirty="0">
                <a:latin typeface="SutonnyMJ" pitchFamily="2" charset="0"/>
              </a:rPr>
              <a:t> ¯’</a:t>
            </a:r>
            <a:r>
              <a:rPr lang="en-US" sz="3200" b="1" dirty="0" err="1">
                <a:latin typeface="SutonnyMJ" pitchFamily="2" charset="0"/>
              </a:rPr>
              <a:t>vcb</a:t>
            </a:r>
            <a:r>
              <a:rPr lang="en-US" sz="3200" b="1" dirty="0">
                <a:latin typeface="SutonnyMJ" pitchFamily="2" charset="0"/>
              </a:rPr>
              <a:t> </a:t>
            </a:r>
            <a:r>
              <a:rPr lang="en-US" sz="3200" b="1" dirty="0" err="1">
                <a:latin typeface="SutonnyMJ" pitchFamily="2" charset="0"/>
              </a:rPr>
              <a:t>BZ¨vw</a:t>
            </a:r>
            <a:r>
              <a:rPr lang="en-US" sz="3200" b="1" dirty="0">
                <a:latin typeface="SutonnyMJ" pitchFamily="2" charset="0"/>
              </a:rPr>
              <a:t>` </a:t>
            </a:r>
            <a:r>
              <a:rPr lang="en-US" sz="3200" b="1" dirty="0" err="1">
                <a:latin typeface="SutonnyMJ" pitchFamily="2" charset="0"/>
              </a:rPr>
              <a:t>wel‡q</a:t>
            </a:r>
            <a:r>
              <a:rPr lang="en-US" sz="3200" b="1" dirty="0">
                <a:latin typeface="SutonnyMJ" pitchFamily="2" charset="0"/>
              </a:rPr>
              <a:t> </a:t>
            </a:r>
            <a:r>
              <a:rPr lang="en-US" sz="3200" b="1" dirty="0" err="1">
                <a:latin typeface="SutonnyMJ" pitchFamily="2" charset="0"/>
              </a:rPr>
              <a:t>mywbw`©ó</a:t>
            </a:r>
            <a:r>
              <a:rPr lang="en-US" sz="3200" b="1" dirty="0">
                <a:latin typeface="SutonnyMJ" pitchFamily="2" charset="0"/>
              </a:rPr>
              <a:t> </a:t>
            </a:r>
            <a:r>
              <a:rPr lang="en-US" sz="3200" b="1" dirty="0" err="1">
                <a:latin typeface="SutonnyMJ" pitchFamily="2" charset="0"/>
              </a:rPr>
              <a:t>wb‡`©kbv</a:t>
            </a:r>
            <a:r>
              <a:rPr lang="en-US" sz="3200" b="1" dirty="0">
                <a:latin typeface="SutonnyMJ" pitchFamily="2" charset="0"/>
              </a:rPr>
              <a:t> </a:t>
            </a:r>
            <a:r>
              <a:rPr lang="en-US" sz="3200" b="1" dirty="0" err="1">
                <a:latin typeface="SutonnyMJ" pitchFamily="2" charset="0"/>
              </a:rPr>
              <a:t>cÖ`vb</a:t>
            </a:r>
            <a:r>
              <a:rPr lang="en-US" sz="3200" b="1" dirty="0">
                <a:latin typeface="SutonnyMJ" pitchFamily="2" charset="0"/>
              </a:rPr>
              <a:t> </a:t>
            </a:r>
            <a:r>
              <a:rPr lang="en-US" sz="3200" b="1" dirty="0" err="1">
                <a:latin typeface="SutonnyMJ" pitchFamily="2" charset="0"/>
              </a:rPr>
              <a:t>Kiv</a:t>
            </a:r>
            <a:r>
              <a:rPr lang="en-US" sz="3200" b="1" dirty="0">
                <a:latin typeface="SutonnyMJ" pitchFamily="2" charset="0"/>
              </a:rPr>
              <a:t> </a:t>
            </a:r>
            <a:r>
              <a:rPr lang="en-US" sz="3200" b="1" dirty="0" err="1">
                <a:latin typeface="SutonnyMJ" pitchFamily="2" charset="0"/>
              </a:rPr>
              <a:t>n‡q‡Q</a:t>
            </a:r>
            <a:r>
              <a:rPr lang="en-US" sz="3200" b="1" dirty="0">
                <a:latin typeface="SutonnyMJ" pitchFamily="2" charset="0"/>
              </a:rPr>
              <a:t>|  </a:t>
            </a:r>
          </a:p>
          <a:p>
            <a:pPr marL="469900" indent="-469900" algn="just"/>
            <a:r>
              <a:rPr lang="en-US" sz="3200" b="1" dirty="0">
                <a:latin typeface="SutonnyMJ" pitchFamily="2" charset="0"/>
              </a:rPr>
              <a:t> </a:t>
            </a:r>
            <a:r>
              <a:rPr lang="en-US" sz="3200" b="1" dirty="0" err="1">
                <a:latin typeface="SutonnyMJ" pitchFamily="2" charset="0"/>
              </a:rPr>
              <a:t>aviv</a:t>
            </a:r>
            <a:r>
              <a:rPr lang="en-US" sz="3200" b="1" dirty="0">
                <a:latin typeface="SutonnyMJ" pitchFamily="2" charset="0"/>
              </a:rPr>
              <a:t> 72 G `</a:t>
            </a:r>
            <a:r>
              <a:rPr lang="en-US" sz="3200" b="1" dirty="0" err="1">
                <a:latin typeface="SutonnyMJ" pitchFamily="2" charset="0"/>
              </a:rPr>
              <a:t>dv</a:t>
            </a:r>
            <a:r>
              <a:rPr lang="en-US" sz="3200" b="1" dirty="0">
                <a:latin typeface="SutonnyMJ" pitchFamily="2" charset="0"/>
              </a:rPr>
              <a:t> (N) mshyw³ </a:t>
            </a:r>
            <a:r>
              <a:rPr lang="en-US" sz="3200" b="1" dirty="0" err="1">
                <a:latin typeface="SutonnyMJ" pitchFamily="2" charset="0"/>
              </a:rPr>
              <a:t>Øviv</a:t>
            </a:r>
            <a:r>
              <a:rPr lang="en-US" sz="3200" b="1" dirty="0">
                <a:latin typeface="SutonnyMJ" pitchFamily="2" charset="0"/>
              </a:rPr>
              <a:t> </a:t>
            </a:r>
            <a:r>
              <a:rPr lang="en-US" sz="3200" b="1" dirty="0" err="1">
                <a:latin typeface="SutonnyMJ" pitchFamily="2" charset="0"/>
              </a:rPr>
              <a:t>KviLvbvq</a:t>
            </a:r>
            <a:r>
              <a:rPr lang="en-US" sz="3200" b="1" dirty="0">
                <a:latin typeface="SutonnyMJ" pitchFamily="2" charset="0"/>
              </a:rPr>
              <a:t> †</a:t>
            </a:r>
            <a:r>
              <a:rPr lang="en-US" sz="3200" b="1" dirty="0" err="1">
                <a:latin typeface="SutonnyMJ" pitchFamily="2" charset="0"/>
              </a:rPr>
              <a:t>K¬vR</a:t>
            </a:r>
            <a:r>
              <a:rPr lang="en-US" sz="3200" b="1" dirty="0">
                <a:latin typeface="SutonnyMJ" pitchFamily="2" charset="0"/>
              </a:rPr>
              <a:t> </a:t>
            </a:r>
            <a:r>
              <a:rPr lang="en-US" sz="3200" b="1" dirty="0" err="1">
                <a:latin typeface="SutonnyMJ" pitchFamily="2" charset="0"/>
              </a:rPr>
              <a:t>mvwK©U</a:t>
            </a:r>
            <a:r>
              <a:rPr lang="en-US" sz="3200" b="1" dirty="0">
                <a:latin typeface="SutonnyMJ" pitchFamily="2" charset="0"/>
              </a:rPr>
              <a:t> </a:t>
            </a:r>
            <a:r>
              <a:rPr lang="en-US" sz="3200" b="1" dirty="0" err="1">
                <a:latin typeface="SutonnyMJ" pitchFamily="2" charset="0"/>
              </a:rPr>
              <a:t>K¨v‡giv</a:t>
            </a:r>
            <a:r>
              <a:rPr lang="en-US" sz="3200" b="1" dirty="0">
                <a:latin typeface="SutonnyMJ" pitchFamily="2" charset="0"/>
              </a:rPr>
              <a:t> ¯’</a:t>
            </a:r>
            <a:r>
              <a:rPr lang="en-US" sz="3200" b="1" dirty="0" err="1">
                <a:latin typeface="SutonnyMJ" pitchFamily="2" charset="0"/>
              </a:rPr>
              <a:t>vc‡bi</a:t>
            </a:r>
            <a:r>
              <a:rPr lang="en-US" sz="3200" b="1" dirty="0">
                <a:latin typeface="SutonnyMJ" pitchFamily="2" charset="0"/>
              </a:rPr>
              <a:t> </a:t>
            </a:r>
            <a:r>
              <a:rPr lang="en-US" sz="3200" b="1" dirty="0" err="1">
                <a:latin typeface="SutonnyMJ" pitchFamily="2" charset="0"/>
              </a:rPr>
              <a:t>weavb</a:t>
            </a:r>
            <a:r>
              <a:rPr lang="en-US" sz="3200" b="1" dirty="0">
                <a:latin typeface="SutonnyMJ" pitchFamily="2" charset="0"/>
              </a:rPr>
              <a:t> </a:t>
            </a:r>
            <a:r>
              <a:rPr lang="en-US" sz="3200" b="1" dirty="0" err="1">
                <a:latin typeface="SutonnyMJ" pitchFamily="2" charset="0"/>
              </a:rPr>
              <a:t>Kiv</a:t>
            </a:r>
            <a:r>
              <a:rPr lang="en-US" sz="3200" b="1" dirty="0">
                <a:latin typeface="SutonnyMJ" pitchFamily="2" charset="0"/>
              </a:rPr>
              <a:t> </a:t>
            </a:r>
            <a:r>
              <a:rPr lang="en-US" sz="3200" b="1" dirty="0" err="1">
                <a:latin typeface="SutonnyMJ" pitchFamily="2" charset="0"/>
              </a:rPr>
              <a:t>n‡q‡Q</a:t>
            </a:r>
            <a:r>
              <a:rPr lang="en-US" sz="3200" b="1" dirty="0">
                <a:latin typeface="SutonnyMJ" pitchFamily="2" charset="0"/>
              </a:rPr>
              <a:t> (</a:t>
            </a:r>
            <a:r>
              <a:rPr lang="en-US" sz="3200" b="1" dirty="0" err="1">
                <a:latin typeface="SutonnyMJ" pitchFamily="2" charset="0"/>
              </a:rPr>
              <a:t>Z‡e</a:t>
            </a:r>
            <a:r>
              <a:rPr lang="en-US" sz="3200" b="1" dirty="0">
                <a:latin typeface="SutonnyMJ" pitchFamily="2" charset="0"/>
              </a:rPr>
              <a:t> </a:t>
            </a:r>
            <a:r>
              <a:rPr lang="en-US" sz="3200" b="1" dirty="0" err="1">
                <a:latin typeface="SutonnyMJ" pitchFamily="2" charset="0"/>
              </a:rPr>
              <a:t>gvwj‡Ki</a:t>
            </a:r>
            <a:r>
              <a:rPr lang="en-US" sz="3200" b="1" dirty="0">
                <a:latin typeface="SutonnyMJ" pitchFamily="2" charset="0"/>
              </a:rPr>
              <a:t> </a:t>
            </a:r>
            <a:r>
              <a:rPr lang="en-US" sz="3200" b="1" dirty="0" err="1">
                <a:latin typeface="SutonnyMJ" pitchFamily="2" charset="0"/>
              </a:rPr>
              <a:t>Dci</a:t>
            </a:r>
            <a:r>
              <a:rPr lang="en-US" sz="3200" b="1" dirty="0">
                <a:latin typeface="SutonnyMJ" pitchFamily="2" charset="0"/>
              </a:rPr>
              <a:t> </a:t>
            </a:r>
            <a:r>
              <a:rPr lang="en-US" sz="3200" b="1" dirty="0" err="1">
                <a:latin typeface="SutonnyMJ" pitchFamily="2" charset="0"/>
              </a:rPr>
              <a:t>eva¨evaKZv</a:t>
            </a:r>
            <a:r>
              <a:rPr lang="en-US" sz="3200" b="1" dirty="0">
                <a:latin typeface="SutonnyMJ" pitchFamily="2" charset="0"/>
              </a:rPr>
              <a:t> </a:t>
            </a:r>
            <a:r>
              <a:rPr lang="en-US" sz="3200" b="1" dirty="0" err="1">
                <a:latin typeface="SutonnyMJ" pitchFamily="2" charset="0"/>
              </a:rPr>
              <a:t>Av‡ivc</a:t>
            </a:r>
            <a:r>
              <a:rPr lang="en-US" sz="3200" b="1" dirty="0">
                <a:latin typeface="SutonnyMJ" pitchFamily="2" charset="0"/>
              </a:rPr>
              <a:t> </a:t>
            </a:r>
            <a:r>
              <a:rPr lang="en-US" sz="3200" b="1" dirty="0" err="1">
                <a:latin typeface="SutonnyMJ" pitchFamily="2" charset="0"/>
              </a:rPr>
              <a:t>Kiv</a:t>
            </a:r>
            <a:r>
              <a:rPr lang="en-US" sz="3200" b="1" dirty="0">
                <a:latin typeface="SutonnyMJ" pitchFamily="2" charset="0"/>
              </a:rPr>
              <a:t> </a:t>
            </a:r>
            <a:r>
              <a:rPr lang="en-US" sz="3200" b="1" dirty="0" err="1">
                <a:latin typeface="SutonnyMJ" pitchFamily="2" charset="0"/>
              </a:rPr>
              <a:t>nqwb</a:t>
            </a:r>
            <a:r>
              <a:rPr lang="en-US" sz="3200" b="1" dirty="0">
                <a:latin typeface="SutonnyMJ" pitchFamily="2" charset="0"/>
              </a:rPr>
              <a:t>)|</a:t>
            </a:r>
            <a:r>
              <a:rPr lang="en-US" dirty="0">
                <a:latin typeface="SutonnyMJ" pitchFamily="2" charset="0"/>
              </a:rPr>
              <a:t> 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itle 1"/>
          <p:cNvSpPr>
            <a:spLocks noGrp="1"/>
          </p:cNvSpPr>
          <p:nvPr>
            <p:ph type="title" idx="4294967295"/>
          </p:nvPr>
        </p:nvSpPr>
        <p:spPr/>
        <p:txBody>
          <a:bodyPr anchor="b"/>
          <a:lstStyle/>
          <a:p>
            <a:pPr algn="ctr"/>
            <a:r>
              <a:rPr lang="en-US" sz="4800" b="1" dirty="0" err="1">
                <a:latin typeface="SutonnyMJ" pitchFamily="2" charset="0"/>
              </a:rPr>
              <a:t>D‡jøL‡hvM</a:t>
            </a:r>
            <a:r>
              <a:rPr lang="en-US" sz="4800" b="1" dirty="0">
                <a:latin typeface="SutonnyMJ" pitchFamily="2" charset="0"/>
              </a:rPr>
              <a:t>¨ </a:t>
            </a:r>
            <a:r>
              <a:rPr lang="en-US" sz="4800" b="1" dirty="0" err="1">
                <a:latin typeface="SutonnyMJ" pitchFamily="2" charset="0"/>
              </a:rPr>
              <a:t>wKQz</a:t>
            </a:r>
            <a:r>
              <a:rPr lang="en-US" sz="4800" b="1" dirty="0">
                <a:latin typeface="SutonnyMJ" pitchFamily="2" charset="0"/>
              </a:rPr>
              <a:t> </a:t>
            </a:r>
            <a:r>
              <a:rPr lang="en-US" sz="4800" b="1" dirty="0" err="1">
                <a:latin typeface="SutonnyMJ" pitchFamily="2" charset="0"/>
              </a:rPr>
              <a:t>ms‡kvabx</a:t>
            </a:r>
            <a:r>
              <a:rPr lang="en-US" sz="4800" dirty="0">
                <a:latin typeface="SutonnyMJ" pitchFamily="2" charset="0"/>
              </a:rPr>
              <a:t> </a:t>
            </a:r>
            <a:endParaRPr lang="en-US" sz="4800" dirty="0"/>
          </a:p>
        </p:txBody>
      </p:sp>
      <p:sp>
        <p:nvSpPr>
          <p:cNvPr id="29699" name="Content Placeholder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 marL="469900" indent="-469900" algn="just"/>
            <a:r>
              <a:rPr lang="en-US" sz="3200" b="1" dirty="0" err="1">
                <a:latin typeface="SutonnyMJ" pitchFamily="2" charset="0"/>
              </a:rPr>
              <a:t>aviv</a:t>
            </a:r>
            <a:r>
              <a:rPr lang="en-US" sz="3200" b="1" dirty="0">
                <a:latin typeface="SutonnyMJ" pitchFamily="2" charset="0"/>
              </a:rPr>
              <a:t> (78K) </a:t>
            </a:r>
            <a:r>
              <a:rPr lang="en-US" sz="3200" b="1" dirty="0" err="1">
                <a:latin typeface="SutonnyMJ" pitchFamily="2" charset="0"/>
              </a:rPr>
              <a:t>Gi</a:t>
            </a:r>
            <a:r>
              <a:rPr lang="en-US" sz="3200" b="1" dirty="0">
                <a:latin typeface="SutonnyMJ" pitchFamily="2" charset="0"/>
              </a:rPr>
              <a:t> mshyw³ </a:t>
            </a:r>
            <a:r>
              <a:rPr lang="en-US" sz="3200" b="1" dirty="0" err="1">
                <a:latin typeface="SutonnyMJ" pitchFamily="2" charset="0"/>
              </a:rPr>
              <a:t>KviLvbvq</a:t>
            </a:r>
            <a:r>
              <a:rPr lang="en-US" sz="3200" b="1" dirty="0">
                <a:latin typeface="SutonnyMJ" pitchFamily="2" charset="0"/>
              </a:rPr>
              <a:t> </a:t>
            </a:r>
            <a:r>
              <a:rPr lang="en-US" sz="3200" b="1" dirty="0" err="1">
                <a:latin typeface="SutonnyMJ" pitchFamily="2" charset="0"/>
              </a:rPr>
              <a:t>kªwgK‡`i</a:t>
            </a:r>
            <a:r>
              <a:rPr lang="en-US" sz="3200" b="1" dirty="0">
                <a:latin typeface="SutonnyMJ" pitchFamily="2" charset="0"/>
              </a:rPr>
              <a:t> e¨w³MZ </a:t>
            </a:r>
            <a:r>
              <a:rPr lang="en-US" sz="3200" b="1" dirty="0" err="1">
                <a:latin typeface="SutonnyMJ" pitchFamily="2" charset="0"/>
              </a:rPr>
              <a:t>myi¶v</a:t>
            </a:r>
            <a:r>
              <a:rPr lang="en-US" sz="3200" b="1" dirty="0">
                <a:latin typeface="SutonnyMJ" pitchFamily="2" charset="0"/>
              </a:rPr>
              <a:t> </a:t>
            </a:r>
            <a:r>
              <a:rPr lang="en-US" sz="3200" b="1" dirty="0" err="1">
                <a:latin typeface="SutonnyMJ" pitchFamily="2" charset="0"/>
              </a:rPr>
              <a:t>hš¿cvwZ</a:t>
            </a:r>
            <a:r>
              <a:rPr lang="en-US" sz="3200" b="1" dirty="0">
                <a:latin typeface="SutonnyMJ" pitchFamily="2" charset="0"/>
              </a:rPr>
              <a:t> </a:t>
            </a:r>
            <a:r>
              <a:rPr lang="en-US" sz="3200" b="1" dirty="0" err="1">
                <a:latin typeface="SutonnyMJ" pitchFamily="2" charset="0"/>
              </a:rPr>
              <a:t>e¨envi</a:t>
            </a:r>
            <a:r>
              <a:rPr lang="en-US" sz="3200" b="1" dirty="0">
                <a:latin typeface="SutonnyMJ" pitchFamily="2" charset="0"/>
              </a:rPr>
              <a:t> I </a:t>
            </a:r>
            <a:r>
              <a:rPr lang="en-US" sz="3200" b="1" dirty="0" err="1">
                <a:latin typeface="SutonnyMJ" pitchFamily="2" charset="0"/>
              </a:rPr>
              <a:t>gvwjK</a:t>
            </a:r>
            <a:r>
              <a:rPr lang="en-US" sz="3200" b="1" dirty="0">
                <a:latin typeface="SutonnyMJ" pitchFamily="2" charset="0"/>
              </a:rPr>
              <a:t> KZ…©K </a:t>
            </a:r>
            <a:r>
              <a:rPr lang="en-US" sz="3200" b="1" dirty="0" err="1">
                <a:latin typeface="SutonnyMJ" pitchFamily="2" charset="0"/>
              </a:rPr>
              <a:t>cÖwk¶Y</a:t>
            </a:r>
            <a:r>
              <a:rPr lang="en-US" sz="3200" b="1" dirty="0">
                <a:latin typeface="SutonnyMJ" pitchFamily="2" charset="0"/>
              </a:rPr>
              <a:t> </a:t>
            </a:r>
            <a:r>
              <a:rPr lang="en-US" sz="3200" b="1" dirty="0" err="1">
                <a:latin typeface="SutonnyMJ" pitchFamily="2" charset="0"/>
              </a:rPr>
              <a:t>cÖ`v‡b</a:t>
            </a:r>
            <a:r>
              <a:rPr lang="en-US" sz="3200" b="1" dirty="0">
                <a:latin typeface="SutonnyMJ" pitchFamily="2" charset="0"/>
              </a:rPr>
              <a:t> </a:t>
            </a:r>
            <a:r>
              <a:rPr lang="en-US" sz="3200" b="1" dirty="0" err="1">
                <a:latin typeface="SutonnyMJ" pitchFamily="2" charset="0"/>
              </a:rPr>
              <a:t>eva¨evaKZv</a:t>
            </a:r>
            <a:r>
              <a:rPr lang="en-US" sz="3200" b="1" dirty="0">
                <a:latin typeface="SutonnyMJ" pitchFamily="2" charset="0"/>
              </a:rPr>
              <a:t> </a:t>
            </a:r>
            <a:r>
              <a:rPr lang="en-US" sz="3200" b="1" dirty="0" err="1">
                <a:latin typeface="SutonnyMJ" pitchFamily="2" charset="0"/>
              </a:rPr>
              <a:t>Av‡ivc</a:t>
            </a:r>
            <a:r>
              <a:rPr lang="en-US" sz="3200" b="1" dirty="0">
                <a:latin typeface="SutonnyMJ" pitchFamily="2" charset="0"/>
              </a:rPr>
              <a:t> </a:t>
            </a:r>
            <a:r>
              <a:rPr lang="en-US" sz="3200" b="1" dirty="0" err="1">
                <a:latin typeface="SutonnyMJ" pitchFamily="2" charset="0"/>
              </a:rPr>
              <a:t>K‡i‡Q</a:t>
            </a:r>
            <a:r>
              <a:rPr lang="en-US" sz="3200" b="1" dirty="0">
                <a:latin typeface="SutonnyMJ" pitchFamily="2" charset="0"/>
              </a:rPr>
              <a:t>| </a:t>
            </a:r>
            <a:r>
              <a:rPr lang="en-US" sz="3200" b="1" dirty="0" err="1">
                <a:latin typeface="SutonnyMJ" pitchFamily="2" charset="0"/>
              </a:rPr>
              <a:t>Z‡e</a:t>
            </a:r>
            <a:r>
              <a:rPr lang="en-US" sz="3200" b="1" dirty="0">
                <a:latin typeface="SutonnyMJ" pitchFamily="2" charset="0"/>
              </a:rPr>
              <a:t> `</a:t>
            </a:r>
            <a:r>
              <a:rPr lang="en-US" sz="3200" b="1" dirty="0" err="1">
                <a:latin typeface="SutonnyMJ" pitchFamily="2" charset="0"/>
              </a:rPr>
              <a:t>dv</a:t>
            </a:r>
            <a:r>
              <a:rPr lang="en-US" sz="3200" b="1" dirty="0">
                <a:latin typeface="SutonnyMJ" pitchFamily="2" charset="0"/>
              </a:rPr>
              <a:t> (2) G </a:t>
            </a:r>
            <a:r>
              <a:rPr lang="en-US" sz="3200" b="1" dirty="0" err="1">
                <a:latin typeface="SutonnyMJ" pitchFamily="2" charset="0"/>
              </a:rPr>
              <a:t>ejv</a:t>
            </a:r>
            <a:r>
              <a:rPr lang="en-US" sz="3200" b="1" dirty="0">
                <a:latin typeface="SutonnyMJ" pitchFamily="2" charset="0"/>
              </a:rPr>
              <a:t> </a:t>
            </a:r>
            <a:r>
              <a:rPr lang="en-US" sz="3200" b="1" dirty="0" err="1">
                <a:latin typeface="SutonnyMJ" pitchFamily="2" charset="0"/>
              </a:rPr>
              <a:t>n‡q‡Q</a:t>
            </a:r>
            <a:r>
              <a:rPr lang="en-US" sz="3200" b="1" dirty="0">
                <a:latin typeface="SutonnyMJ" pitchFamily="2" charset="0"/>
              </a:rPr>
              <a:t> Òe¨w³MZ </a:t>
            </a:r>
            <a:r>
              <a:rPr lang="en-US" sz="3200" b="1" dirty="0" err="1">
                <a:latin typeface="SutonnyMJ" pitchFamily="2" charset="0"/>
              </a:rPr>
              <a:t>myi¶v</a:t>
            </a:r>
            <a:r>
              <a:rPr lang="en-US" sz="3200" b="1" dirty="0">
                <a:latin typeface="SutonnyMJ" pitchFamily="2" charset="0"/>
              </a:rPr>
              <a:t> </a:t>
            </a:r>
            <a:r>
              <a:rPr lang="en-US" sz="3200" b="1" dirty="0" err="1">
                <a:latin typeface="SutonnyMJ" pitchFamily="2" charset="0"/>
              </a:rPr>
              <a:t>hš¿cvwZ</a:t>
            </a:r>
            <a:r>
              <a:rPr lang="en-US" sz="3200" b="1" dirty="0">
                <a:latin typeface="SutonnyMJ" pitchFamily="2" charset="0"/>
              </a:rPr>
              <a:t> </a:t>
            </a:r>
            <a:r>
              <a:rPr lang="en-US" sz="3200" b="1" dirty="0" err="1">
                <a:latin typeface="SutonnyMJ" pitchFamily="2" charset="0"/>
              </a:rPr>
              <a:t>mieiv‡ni</a:t>
            </a:r>
            <a:r>
              <a:rPr lang="en-US" sz="3200" b="1" dirty="0">
                <a:latin typeface="SutonnyMJ" pitchFamily="2" charset="0"/>
              </a:rPr>
              <a:t> </a:t>
            </a:r>
            <a:r>
              <a:rPr lang="en-US" sz="3200" b="1" dirty="0" err="1">
                <a:latin typeface="SutonnyMJ" pitchFamily="2" charset="0"/>
              </a:rPr>
              <a:t>ci</a:t>
            </a:r>
            <a:r>
              <a:rPr lang="en-US" sz="3200" b="1" dirty="0">
                <a:latin typeface="SutonnyMJ" pitchFamily="2" charset="0"/>
              </a:rPr>
              <a:t> </a:t>
            </a:r>
            <a:r>
              <a:rPr lang="en-US" sz="3200" b="1" dirty="0" err="1">
                <a:latin typeface="SutonnyMJ" pitchFamily="2" charset="0"/>
              </a:rPr>
              <a:t>Dnv</a:t>
            </a:r>
            <a:r>
              <a:rPr lang="en-US" sz="3200" b="1" dirty="0">
                <a:latin typeface="SutonnyMJ" pitchFamily="2" charset="0"/>
              </a:rPr>
              <a:t> </a:t>
            </a:r>
            <a:r>
              <a:rPr lang="en-US" sz="3200" b="1" dirty="0" err="1">
                <a:latin typeface="SutonnyMJ" pitchFamily="2" charset="0"/>
              </a:rPr>
              <a:t>e¨envi</a:t>
            </a:r>
            <a:r>
              <a:rPr lang="en-US" sz="3200" b="1" dirty="0">
                <a:latin typeface="SutonnyMJ" pitchFamily="2" charset="0"/>
              </a:rPr>
              <a:t> </a:t>
            </a:r>
            <a:r>
              <a:rPr lang="en-US" sz="3200" b="1" dirty="0" err="1">
                <a:latin typeface="SutonnyMJ" pitchFamily="2" charset="0"/>
              </a:rPr>
              <a:t>bv</a:t>
            </a:r>
            <a:r>
              <a:rPr lang="en-US" sz="3200" b="1" dirty="0">
                <a:latin typeface="SutonnyMJ" pitchFamily="2" charset="0"/>
              </a:rPr>
              <a:t> </a:t>
            </a:r>
            <a:r>
              <a:rPr lang="en-US" sz="3200" b="1" dirty="0" err="1">
                <a:latin typeface="SutonnyMJ" pitchFamily="2" charset="0"/>
              </a:rPr>
              <a:t>Kiv</a:t>
            </a:r>
            <a:r>
              <a:rPr lang="en-US" sz="3200" b="1" dirty="0">
                <a:latin typeface="SutonnyMJ" pitchFamily="2" charset="0"/>
              </a:rPr>
              <a:t> </a:t>
            </a:r>
            <a:r>
              <a:rPr lang="en-US" sz="3200" b="1" dirty="0" err="1">
                <a:latin typeface="SutonnyMJ" pitchFamily="2" charset="0"/>
              </a:rPr>
              <a:t>nB‡j</a:t>
            </a:r>
            <a:r>
              <a:rPr lang="en-US" sz="3200" b="1" dirty="0">
                <a:latin typeface="SutonnyMJ" pitchFamily="2" charset="0"/>
              </a:rPr>
              <a:t> </a:t>
            </a:r>
            <a:r>
              <a:rPr lang="en-US" sz="3200" b="1" dirty="0" err="1">
                <a:latin typeface="SutonnyMJ" pitchFamily="2" charset="0"/>
              </a:rPr>
              <a:t>mswkøó</a:t>
            </a:r>
            <a:r>
              <a:rPr lang="en-US" sz="3200" b="1" dirty="0">
                <a:latin typeface="SutonnyMJ" pitchFamily="2" charset="0"/>
              </a:rPr>
              <a:t> </a:t>
            </a:r>
            <a:r>
              <a:rPr lang="en-US" sz="3200" b="1" dirty="0" err="1">
                <a:latin typeface="SutonnyMJ" pitchFamily="2" charset="0"/>
              </a:rPr>
              <a:t>kªwgKMY</a:t>
            </a:r>
            <a:r>
              <a:rPr lang="en-US" sz="3200" b="1" dirty="0">
                <a:latin typeface="SutonnyMJ" pitchFamily="2" charset="0"/>
              </a:rPr>
              <a:t> `</a:t>
            </a:r>
            <a:r>
              <a:rPr lang="en-US" sz="3200" b="1" dirty="0" err="1">
                <a:latin typeface="SutonnyMJ" pitchFamily="2" charset="0"/>
              </a:rPr>
              <a:t>vqx</a:t>
            </a:r>
            <a:r>
              <a:rPr lang="en-US" sz="3200" b="1" dirty="0">
                <a:latin typeface="SutonnyMJ" pitchFamily="2" charset="0"/>
              </a:rPr>
              <a:t> </a:t>
            </a:r>
            <a:r>
              <a:rPr lang="en-US" sz="3200" b="1" dirty="0" err="1">
                <a:latin typeface="SutonnyMJ" pitchFamily="2" charset="0"/>
              </a:rPr>
              <a:t>nB‡ebÓ</a:t>
            </a:r>
            <a:r>
              <a:rPr lang="en-US" sz="3200" b="1" dirty="0">
                <a:latin typeface="SutonnyMJ" pitchFamily="2" charset="0"/>
              </a:rPr>
              <a:t>| </a:t>
            </a:r>
          </a:p>
          <a:p>
            <a:pPr marL="469900" indent="-469900" algn="just"/>
            <a:r>
              <a:rPr lang="en-US" sz="3200" b="1" dirty="0" err="1">
                <a:latin typeface="SutonnyMJ" pitchFamily="2" charset="0"/>
              </a:rPr>
              <a:t>aviv</a:t>
            </a:r>
            <a:r>
              <a:rPr lang="en-US" sz="3200" b="1" dirty="0">
                <a:latin typeface="SutonnyMJ" pitchFamily="2" charset="0"/>
              </a:rPr>
              <a:t> 80 </a:t>
            </a:r>
            <a:r>
              <a:rPr lang="en-US" sz="3200" b="1" dirty="0" err="1">
                <a:latin typeface="SutonnyMJ" pitchFamily="2" charset="0"/>
              </a:rPr>
              <a:t>Gi</a:t>
            </a:r>
            <a:r>
              <a:rPr lang="en-US" sz="3200" b="1" dirty="0">
                <a:latin typeface="SutonnyMJ" pitchFamily="2" charset="0"/>
              </a:rPr>
              <a:t> </a:t>
            </a:r>
            <a:r>
              <a:rPr lang="en-US" sz="3200" b="1" dirty="0" err="1">
                <a:latin typeface="SutonnyMJ" pitchFamily="2" charset="0"/>
              </a:rPr>
              <a:t>ms‡kvab</a:t>
            </a:r>
            <a:r>
              <a:rPr lang="en-US" sz="3200" b="1" dirty="0">
                <a:latin typeface="SutonnyMJ" pitchFamily="2" charset="0"/>
              </a:rPr>
              <a:t> `</a:t>
            </a:r>
            <a:r>
              <a:rPr lang="en-US" sz="3200" b="1" dirty="0" err="1">
                <a:latin typeface="SutonnyMJ" pitchFamily="2" charset="0"/>
              </a:rPr>
              <a:t>yN©Ubv</a:t>
            </a:r>
            <a:r>
              <a:rPr lang="en-US" sz="3200" b="1" dirty="0">
                <a:latin typeface="SutonnyMJ" pitchFamily="2" charset="0"/>
              </a:rPr>
              <a:t> </a:t>
            </a:r>
            <a:r>
              <a:rPr lang="en-US" sz="3200" b="1" dirty="0" err="1">
                <a:latin typeface="SutonnyMJ" pitchFamily="2" charset="0"/>
              </a:rPr>
              <a:t>cieZx</a:t>
            </a:r>
            <a:r>
              <a:rPr lang="en-US" sz="3200" b="1" dirty="0">
                <a:latin typeface="SutonnyMJ" pitchFamily="2" charset="0"/>
              </a:rPr>
              <a:t>© </a:t>
            </a:r>
            <a:r>
              <a:rPr lang="en-US" sz="3200" b="1" dirty="0" err="1">
                <a:latin typeface="SutonnyMJ" pitchFamily="2" charset="0"/>
              </a:rPr>
              <a:t>Zvr¶wbK</a:t>
            </a:r>
            <a:r>
              <a:rPr lang="en-US" sz="3200" b="1" dirty="0">
                <a:latin typeface="SutonnyMJ" pitchFamily="2" charset="0"/>
              </a:rPr>
              <a:t> </a:t>
            </a:r>
            <a:r>
              <a:rPr lang="en-US" sz="3200" b="1" dirty="0" err="1">
                <a:latin typeface="SutonnyMJ" pitchFamily="2" charset="0"/>
              </a:rPr>
              <a:t>D×vi</a:t>
            </a:r>
            <a:r>
              <a:rPr lang="en-US" sz="3200" b="1" dirty="0">
                <a:latin typeface="SutonnyMJ" pitchFamily="2" charset="0"/>
              </a:rPr>
              <a:t> </a:t>
            </a:r>
            <a:r>
              <a:rPr lang="en-US" sz="3200" b="1" dirty="0" err="1">
                <a:latin typeface="SutonnyMJ" pitchFamily="2" charset="0"/>
              </a:rPr>
              <a:t>Kvh</a:t>
            </a:r>
            <a:r>
              <a:rPr lang="en-US" sz="3200" b="1" dirty="0">
                <a:latin typeface="SutonnyMJ" pitchFamily="2" charset="0"/>
              </a:rPr>
              <a:t>©µg </a:t>
            </a:r>
            <a:r>
              <a:rPr lang="en-US" sz="3200" b="1" dirty="0" err="1">
                <a:latin typeface="SutonnyMJ" pitchFamily="2" charset="0"/>
              </a:rPr>
              <a:t>ïiæ</a:t>
            </a:r>
            <a:r>
              <a:rPr lang="en-US" sz="3200" b="1" dirty="0">
                <a:latin typeface="SutonnyMJ" pitchFamily="2" charset="0"/>
              </a:rPr>
              <a:t> </a:t>
            </a:r>
            <a:r>
              <a:rPr lang="en-US" sz="3200" b="1" dirty="0" err="1">
                <a:latin typeface="SutonnyMJ" pitchFamily="2" charset="0"/>
              </a:rPr>
              <a:t>Ki‡Z</a:t>
            </a:r>
            <a:r>
              <a:rPr lang="en-US" sz="3200" b="1" dirty="0">
                <a:latin typeface="SutonnyMJ" pitchFamily="2" charset="0"/>
              </a:rPr>
              <a:t> </a:t>
            </a:r>
            <a:r>
              <a:rPr lang="en-US" sz="3200" b="1" dirty="0" err="1">
                <a:latin typeface="SutonnyMJ" pitchFamily="2" charset="0"/>
              </a:rPr>
              <a:t>KviLvbv</a:t>
            </a:r>
            <a:r>
              <a:rPr lang="en-US" sz="3200" b="1" dirty="0">
                <a:latin typeface="SutonnyMJ" pitchFamily="2" charset="0"/>
              </a:rPr>
              <a:t> KZ…©c‡¶</a:t>
            </a:r>
            <a:r>
              <a:rPr lang="en-US" sz="3200" b="1" dirty="0" err="1">
                <a:latin typeface="SutonnyMJ" pitchFamily="2" charset="0"/>
              </a:rPr>
              <a:t>i</a:t>
            </a:r>
            <a:r>
              <a:rPr lang="en-US" sz="3200" b="1" dirty="0">
                <a:latin typeface="SutonnyMJ" pitchFamily="2" charset="0"/>
              </a:rPr>
              <a:t> `</a:t>
            </a:r>
            <a:r>
              <a:rPr lang="en-US" sz="3200" b="1" dirty="0" err="1">
                <a:latin typeface="SutonnyMJ" pitchFamily="2" charset="0"/>
              </a:rPr>
              <a:t>vqe×Zv</a:t>
            </a:r>
            <a:r>
              <a:rPr lang="en-US" sz="3200" b="1" dirty="0">
                <a:latin typeface="SutonnyMJ" pitchFamily="2" charset="0"/>
              </a:rPr>
              <a:t> ˆ</a:t>
            </a:r>
            <a:r>
              <a:rPr lang="en-US" sz="3200" b="1" dirty="0" err="1">
                <a:latin typeface="SutonnyMJ" pitchFamily="2" charset="0"/>
              </a:rPr>
              <a:t>Zix</a:t>
            </a:r>
            <a:r>
              <a:rPr lang="en-US" sz="3200" b="1" dirty="0">
                <a:latin typeface="SutonnyMJ" pitchFamily="2" charset="0"/>
              </a:rPr>
              <a:t> </a:t>
            </a:r>
            <a:r>
              <a:rPr lang="en-US" sz="3200" b="1" dirty="0" err="1">
                <a:latin typeface="SutonnyMJ" pitchFamily="2" charset="0"/>
              </a:rPr>
              <a:t>K‡i‡Q</a:t>
            </a:r>
            <a:r>
              <a:rPr lang="en-US" sz="3200" b="1" dirty="0">
                <a:latin typeface="SutonnyMJ" pitchFamily="2" charset="0"/>
              </a:rPr>
              <a:t>|</a:t>
            </a:r>
            <a:r>
              <a:rPr lang="en-US" dirty="0">
                <a:latin typeface="SutonnyMJ" pitchFamily="2" charset="0"/>
              </a:rPr>
              <a:t> </a:t>
            </a:r>
          </a:p>
          <a:p>
            <a:pPr marL="469900" indent="-469900"/>
            <a:endParaRPr lang="en-US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itle 1"/>
          <p:cNvSpPr>
            <a:spLocks noGrp="1"/>
          </p:cNvSpPr>
          <p:nvPr>
            <p:ph type="title" idx="4294967295"/>
          </p:nvPr>
        </p:nvSpPr>
        <p:spPr/>
        <p:txBody>
          <a:bodyPr anchor="b"/>
          <a:lstStyle/>
          <a:p>
            <a:pPr algn="ctr"/>
            <a:r>
              <a:rPr lang="en-US" sz="4400" b="1" dirty="0" err="1">
                <a:latin typeface="SutonnyMJ" pitchFamily="2" charset="0"/>
              </a:rPr>
              <a:t>D‡jøL‡hvM</a:t>
            </a:r>
            <a:r>
              <a:rPr lang="en-US" sz="4400" b="1" dirty="0">
                <a:latin typeface="SutonnyMJ" pitchFamily="2" charset="0"/>
              </a:rPr>
              <a:t>¨ </a:t>
            </a:r>
            <a:r>
              <a:rPr lang="en-US" sz="4400" b="1" dirty="0" err="1">
                <a:latin typeface="SutonnyMJ" pitchFamily="2" charset="0"/>
              </a:rPr>
              <a:t>wKQz</a:t>
            </a:r>
            <a:r>
              <a:rPr lang="en-US" sz="4400" b="1" dirty="0">
                <a:latin typeface="SutonnyMJ" pitchFamily="2" charset="0"/>
              </a:rPr>
              <a:t> </a:t>
            </a:r>
            <a:r>
              <a:rPr lang="en-US" sz="4400" b="1" dirty="0" err="1">
                <a:latin typeface="SutonnyMJ" pitchFamily="2" charset="0"/>
              </a:rPr>
              <a:t>ms‡kvabx</a:t>
            </a:r>
            <a:r>
              <a:rPr lang="en-US" sz="4400" dirty="0">
                <a:latin typeface="SutonnyMJ" pitchFamily="2" charset="0"/>
              </a:rPr>
              <a:t> </a:t>
            </a:r>
            <a:endParaRPr lang="en-US" dirty="0"/>
          </a:p>
        </p:txBody>
      </p:sp>
      <p:sp>
        <p:nvSpPr>
          <p:cNvPr id="30723" name="Content Placeholder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 marL="469900" indent="-469900" algn="just"/>
            <a:r>
              <a:rPr lang="en-US" b="1" dirty="0" err="1">
                <a:latin typeface="SutonnyMJ" pitchFamily="2" charset="0"/>
              </a:rPr>
              <a:t>aviv</a:t>
            </a:r>
            <a:r>
              <a:rPr lang="en-US" b="1" dirty="0">
                <a:latin typeface="SutonnyMJ" pitchFamily="2" charset="0"/>
              </a:rPr>
              <a:t> 82 </a:t>
            </a:r>
            <a:r>
              <a:rPr lang="en-US" b="1" dirty="0" err="1">
                <a:latin typeface="SutonnyMJ" pitchFamily="2" charset="0"/>
              </a:rPr>
              <a:t>Gi</a:t>
            </a:r>
            <a:r>
              <a:rPr lang="en-US" b="1" dirty="0">
                <a:latin typeface="SutonnyMJ" pitchFamily="2" charset="0"/>
              </a:rPr>
              <a:t> </a:t>
            </a:r>
            <a:r>
              <a:rPr lang="en-US" b="1" dirty="0" err="1">
                <a:latin typeface="SutonnyMJ" pitchFamily="2" charset="0"/>
              </a:rPr>
              <a:t>ms‡kvab</a:t>
            </a:r>
            <a:r>
              <a:rPr lang="en-US" b="1" dirty="0">
                <a:latin typeface="SutonnyMJ" pitchFamily="2" charset="0"/>
              </a:rPr>
              <a:t> †</a:t>
            </a:r>
            <a:r>
              <a:rPr lang="en-US" b="1" dirty="0" err="1">
                <a:latin typeface="SutonnyMJ" pitchFamily="2" charset="0"/>
              </a:rPr>
              <a:t>ckvMZ</a:t>
            </a:r>
            <a:r>
              <a:rPr lang="en-US" b="1" dirty="0">
                <a:latin typeface="SutonnyMJ" pitchFamily="2" charset="0"/>
              </a:rPr>
              <a:t> </a:t>
            </a:r>
            <a:r>
              <a:rPr lang="en-US" b="1" dirty="0" err="1">
                <a:latin typeface="SutonnyMJ" pitchFamily="2" charset="0"/>
              </a:rPr>
              <a:t>e¨vwa‡Z</a:t>
            </a:r>
            <a:r>
              <a:rPr lang="en-US" b="1" dirty="0">
                <a:latin typeface="SutonnyMJ" pitchFamily="2" charset="0"/>
              </a:rPr>
              <a:t> </a:t>
            </a:r>
            <a:r>
              <a:rPr lang="en-US" b="1" dirty="0" err="1">
                <a:latin typeface="SutonnyMJ" pitchFamily="2" charset="0"/>
              </a:rPr>
              <a:t>AvµvšÍ</a:t>
            </a:r>
            <a:r>
              <a:rPr lang="en-US" b="1" dirty="0">
                <a:latin typeface="SutonnyMJ" pitchFamily="2" charset="0"/>
              </a:rPr>
              <a:t> </a:t>
            </a:r>
            <a:r>
              <a:rPr lang="en-US" b="1" dirty="0" err="1">
                <a:latin typeface="SutonnyMJ" pitchFamily="2" charset="0"/>
              </a:rPr>
              <a:t>kªwg‡Ki</a:t>
            </a:r>
            <a:r>
              <a:rPr lang="en-US" b="1" dirty="0">
                <a:latin typeface="SutonnyMJ" pitchFamily="2" charset="0"/>
              </a:rPr>
              <a:t> </a:t>
            </a:r>
            <a:r>
              <a:rPr lang="en-US" b="1" dirty="0" err="1">
                <a:latin typeface="SutonnyMJ" pitchFamily="2" charset="0"/>
              </a:rPr>
              <a:t>wPwKrmv</a:t>
            </a:r>
            <a:r>
              <a:rPr lang="en-US" b="1" dirty="0">
                <a:latin typeface="SutonnyMJ" pitchFamily="2" charset="0"/>
              </a:rPr>
              <a:t> </a:t>
            </a:r>
            <a:r>
              <a:rPr lang="en-US" b="1" dirty="0" err="1">
                <a:latin typeface="SutonnyMJ" pitchFamily="2" charset="0"/>
              </a:rPr>
              <a:t>Kiv‡bvi</a:t>
            </a:r>
            <a:r>
              <a:rPr lang="en-US" b="1" dirty="0">
                <a:latin typeface="SutonnyMJ" pitchFamily="2" charset="0"/>
              </a:rPr>
              <a:t> †¶‡Î </a:t>
            </a:r>
            <a:r>
              <a:rPr lang="en-US" b="1" dirty="0" err="1">
                <a:latin typeface="SutonnyMJ" pitchFamily="2" charset="0"/>
              </a:rPr>
              <a:t>gvwj‡Ki</a:t>
            </a:r>
            <a:r>
              <a:rPr lang="en-US" b="1" dirty="0">
                <a:latin typeface="SutonnyMJ" pitchFamily="2" charset="0"/>
              </a:rPr>
              <a:t> `</a:t>
            </a:r>
            <a:r>
              <a:rPr lang="en-US" b="1" dirty="0" err="1">
                <a:latin typeface="SutonnyMJ" pitchFamily="2" charset="0"/>
              </a:rPr>
              <a:t>vqe×Zv</a:t>
            </a:r>
            <a:r>
              <a:rPr lang="en-US" b="1" dirty="0">
                <a:latin typeface="SutonnyMJ" pitchFamily="2" charset="0"/>
              </a:rPr>
              <a:t> ˆ</a:t>
            </a:r>
            <a:r>
              <a:rPr lang="en-US" b="1" dirty="0" err="1">
                <a:latin typeface="SutonnyMJ" pitchFamily="2" charset="0"/>
              </a:rPr>
              <a:t>Zix</a:t>
            </a:r>
            <a:r>
              <a:rPr lang="en-US" b="1" dirty="0">
                <a:latin typeface="SutonnyMJ" pitchFamily="2" charset="0"/>
              </a:rPr>
              <a:t> </a:t>
            </a:r>
            <a:r>
              <a:rPr lang="en-US" b="1" dirty="0" err="1">
                <a:latin typeface="SutonnyMJ" pitchFamily="2" charset="0"/>
              </a:rPr>
              <a:t>K‡i‡Q</a:t>
            </a:r>
            <a:r>
              <a:rPr lang="en-US" b="1" dirty="0">
                <a:latin typeface="SutonnyMJ" pitchFamily="2" charset="0"/>
              </a:rPr>
              <a:t>| </a:t>
            </a:r>
          </a:p>
          <a:p>
            <a:pPr marL="469900" indent="-469900" algn="just"/>
            <a:r>
              <a:rPr lang="en-US" b="1" dirty="0" err="1">
                <a:latin typeface="SutonnyMJ" pitchFamily="2" charset="0"/>
              </a:rPr>
              <a:t>aviv</a:t>
            </a:r>
            <a:r>
              <a:rPr lang="en-US" b="1" dirty="0">
                <a:latin typeface="SutonnyMJ" pitchFamily="2" charset="0"/>
              </a:rPr>
              <a:t> 89 </a:t>
            </a:r>
            <a:r>
              <a:rPr lang="en-US" b="1" dirty="0" err="1">
                <a:latin typeface="SutonnyMJ" pitchFamily="2" charset="0"/>
              </a:rPr>
              <a:t>ms‡kvabc~e©K</a:t>
            </a:r>
            <a:r>
              <a:rPr lang="en-US" b="1" dirty="0">
                <a:latin typeface="SutonnyMJ" pitchFamily="2" charset="0"/>
              </a:rPr>
              <a:t> </a:t>
            </a:r>
            <a:r>
              <a:rPr lang="en-US" b="1" dirty="0" err="1">
                <a:latin typeface="SutonnyMJ" pitchFamily="2" charset="0"/>
              </a:rPr>
              <a:t>cvuP</a:t>
            </a:r>
            <a:r>
              <a:rPr lang="en-US" b="1" dirty="0">
                <a:latin typeface="SutonnyMJ" pitchFamily="2" charset="0"/>
              </a:rPr>
              <a:t> </a:t>
            </a:r>
            <a:r>
              <a:rPr lang="en-US" b="1" dirty="0" err="1">
                <a:latin typeface="SutonnyMJ" pitchFamily="2" charset="0"/>
              </a:rPr>
              <a:t>nvRv‡ii</a:t>
            </a:r>
            <a:r>
              <a:rPr lang="en-US" b="1" dirty="0">
                <a:latin typeface="SutonnyMJ" pitchFamily="2" charset="0"/>
              </a:rPr>
              <a:t> </a:t>
            </a:r>
            <a:r>
              <a:rPr lang="en-US" b="1" dirty="0" err="1">
                <a:latin typeface="SutonnyMJ" pitchFamily="2" charset="0"/>
              </a:rPr>
              <a:t>AwaK</a:t>
            </a:r>
            <a:r>
              <a:rPr lang="en-US" b="1" dirty="0">
                <a:latin typeface="SutonnyMJ" pitchFamily="2" charset="0"/>
              </a:rPr>
              <a:t> </a:t>
            </a:r>
            <a:r>
              <a:rPr lang="en-US" b="1" dirty="0" err="1">
                <a:latin typeface="SutonnyMJ" pitchFamily="2" charset="0"/>
              </a:rPr>
              <a:t>kªwgK</a:t>
            </a:r>
            <a:r>
              <a:rPr lang="en-US" b="1" dirty="0">
                <a:latin typeface="SutonnyMJ" pitchFamily="2" charset="0"/>
              </a:rPr>
              <a:t> </a:t>
            </a:r>
            <a:r>
              <a:rPr lang="en-US" b="1" dirty="0" err="1">
                <a:latin typeface="SutonnyMJ" pitchFamily="2" charset="0"/>
              </a:rPr>
              <a:t>Kg©iZ</a:t>
            </a:r>
            <a:r>
              <a:rPr lang="en-US" b="1" dirty="0">
                <a:latin typeface="SutonnyMJ" pitchFamily="2" charset="0"/>
              </a:rPr>
              <a:t> </a:t>
            </a:r>
            <a:r>
              <a:rPr lang="en-US" b="1" dirty="0" err="1">
                <a:latin typeface="SutonnyMJ" pitchFamily="2" charset="0"/>
              </a:rPr>
              <a:t>Av‡Qb</a:t>
            </a:r>
            <a:r>
              <a:rPr lang="en-US" b="1" dirty="0">
                <a:latin typeface="SutonnyMJ" pitchFamily="2" charset="0"/>
              </a:rPr>
              <a:t> </a:t>
            </a:r>
            <a:r>
              <a:rPr lang="en-US" b="1" dirty="0" err="1">
                <a:latin typeface="SutonnyMJ" pitchFamily="2" charset="0"/>
              </a:rPr>
              <a:t>Ggb</a:t>
            </a:r>
            <a:r>
              <a:rPr lang="en-US" b="1" dirty="0">
                <a:latin typeface="SutonnyMJ" pitchFamily="2" charset="0"/>
              </a:rPr>
              <a:t> </a:t>
            </a:r>
            <a:r>
              <a:rPr lang="en-US" b="1" dirty="0" err="1">
                <a:latin typeface="SutonnyMJ" pitchFamily="2" charset="0"/>
              </a:rPr>
              <a:t>KviLvbvq</a:t>
            </a:r>
            <a:r>
              <a:rPr lang="en-US" b="1" dirty="0">
                <a:latin typeface="SutonnyMJ" pitchFamily="2" charset="0"/>
              </a:rPr>
              <a:t> ¯’</a:t>
            </a:r>
            <a:r>
              <a:rPr lang="en-US" b="1" dirty="0" err="1">
                <a:latin typeface="SutonnyMJ" pitchFamily="2" charset="0"/>
              </a:rPr>
              <a:t>vqx</a:t>
            </a:r>
            <a:r>
              <a:rPr lang="en-US" b="1" dirty="0">
                <a:latin typeface="SutonnyMJ" pitchFamily="2" charset="0"/>
              </a:rPr>
              <a:t> ¯^v¯’¨ †K›`ª </a:t>
            </a:r>
            <a:r>
              <a:rPr lang="en-US" b="1" dirty="0" err="1">
                <a:latin typeface="SutonnyMJ" pitchFamily="2" charset="0"/>
              </a:rPr>
              <a:t>cwiPvjbv</a:t>
            </a:r>
            <a:r>
              <a:rPr lang="en-US" b="1" dirty="0">
                <a:latin typeface="SutonnyMJ" pitchFamily="2" charset="0"/>
              </a:rPr>
              <a:t>, †</a:t>
            </a:r>
            <a:r>
              <a:rPr lang="en-US" b="1" dirty="0" err="1">
                <a:latin typeface="SutonnyMJ" pitchFamily="2" charset="0"/>
              </a:rPr>
              <a:t>ckvMZ</a:t>
            </a:r>
            <a:r>
              <a:rPr lang="en-US" b="1" dirty="0">
                <a:latin typeface="SutonnyMJ" pitchFamily="2" charset="0"/>
              </a:rPr>
              <a:t> †</a:t>
            </a:r>
            <a:r>
              <a:rPr lang="en-US" b="1" dirty="0" err="1">
                <a:latin typeface="SutonnyMJ" pitchFamily="2" charset="0"/>
              </a:rPr>
              <a:t>iv‡M</a:t>
            </a:r>
            <a:r>
              <a:rPr lang="en-US" b="1" dirty="0">
                <a:latin typeface="SutonnyMJ" pitchFamily="2" charset="0"/>
              </a:rPr>
              <a:t> </a:t>
            </a:r>
            <a:r>
              <a:rPr lang="en-US" b="1" dirty="0" err="1">
                <a:latin typeface="SutonnyMJ" pitchFamily="2" charset="0"/>
              </a:rPr>
              <a:t>AvµvšÍ</a:t>
            </a:r>
            <a:r>
              <a:rPr lang="en-US" b="1" dirty="0">
                <a:latin typeface="SutonnyMJ" pitchFamily="2" charset="0"/>
              </a:rPr>
              <a:t> I `</a:t>
            </a:r>
            <a:r>
              <a:rPr lang="en-US" b="1" dirty="0" err="1">
                <a:latin typeface="SutonnyMJ" pitchFamily="2" charset="0"/>
              </a:rPr>
              <a:t>yN©Ubvq</a:t>
            </a:r>
            <a:r>
              <a:rPr lang="en-US" b="1" dirty="0">
                <a:latin typeface="SutonnyMJ" pitchFamily="2" charset="0"/>
              </a:rPr>
              <a:t> </a:t>
            </a:r>
            <a:r>
              <a:rPr lang="en-US" b="1" dirty="0" err="1">
                <a:latin typeface="SutonnyMJ" pitchFamily="2" charset="0"/>
              </a:rPr>
              <a:t>AvnZ</a:t>
            </a:r>
            <a:r>
              <a:rPr lang="en-US" b="1" dirty="0">
                <a:latin typeface="SutonnyMJ" pitchFamily="2" charset="0"/>
              </a:rPr>
              <a:t> </a:t>
            </a:r>
            <a:r>
              <a:rPr lang="en-US" b="1" dirty="0" err="1">
                <a:latin typeface="SutonnyMJ" pitchFamily="2" charset="0"/>
              </a:rPr>
              <a:t>kªwgK‡K</a:t>
            </a:r>
            <a:r>
              <a:rPr lang="en-US" b="1" dirty="0">
                <a:latin typeface="SutonnyMJ" pitchFamily="2" charset="0"/>
              </a:rPr>
              <a:t> my¯’ </a:t>
            </a:r>
            <a:r>
              <a:rPr lang="en-US" b="1" dirty="0" err="1">
                <a:latin typeface="SutonnyMJ" pitchFamily="2" charset="0"/>
              </a:rPr>
              <a:t>bv</a:t>
            </a:r>
            <a:r>
              <a:rPr lang="en-US" b="1" dirty="0">
                <a:latin typeface="SutonnyMJ" pitchFamily="2" charset="0"/>
              </a:rPr>
              <a:t> </a:t>
            </a:r>
            <a:r>
              <a:rPr lang="en-US" b="1" dirty="0" err="1">
                <a:latin typeface="SutonnyMJ" pitchFamily="2" charset="0"/>
              </a:rPr>
              <a:t>nIqv</a:t>
            </a:r>
            <a:r>
              <a:rPr lang="en-US" b="1" dirty="0">
                <a:latin typeface="SutonnyMJ" pitchFamily="2" charset="0"/>
              </a:rPr>
              <a:t> </a:t>
            </a:r>
            <a:r>
              <a:rPr lang="en-US" b="1" dirty="0" err="1">
                <a:latin typeface="SutonnyMJ" pitchFamily="2" charset="0"/>
              </a:rPr>
              <a:t>ch©šÍ</a:t>
            </a:r>
            <a:r>
              <a:rPr lang="en-US" b="1" dirty="0">
                <a:latin typeface="SutonnyMJ" pitchFamily="2" charset="0"/>
              </a:rPr>
              <a:t> </a:t>
            </a:r>
            <a:r>
              <a:rPr lang="en-US" b="1" dirty="0" err="1">
                <a:latin typeface="SutonnyMJ" pitchFamily="2" charset="0"/>
              </a:rPr>
              <a:t>gvwj‡Ki</a:t>
            </a:r>
            <a:r>
              <a:rPr lang="en-US" b="1" dirty="0">
                <a:latin typeface="SutonnyMJ" pitchFamily="2" charset="0"/>
              </a:rPr>
              <a:t> `</a:t>
            </a:r>
            <a:r>
              <a:rPr lang="en-US" b="1" dirty="0" err="1">
                <a:latin typeface="SutonnyMJ" pitchFamily="2" charset="0"/>
              </a:rPr>
              <a:t>vwq‡Z</a:t>
            </a:r>
            <a:r>
              <a:rPr lang="en-US" b="1" dirty="0">
                <a:latin typeface="SutonnyMJ" pitchFamily="2" charset="0"/>
              </a:rPr>
              <a:t>¡ I </a:t>
            </a:r>
            <a:r>
              <a:rPr lang="en-US" b="1" dirty="0" err="1">
                <a:latin typeface="SutonnyMJ" pitchFamily="2" charset="0"/>
              </a:rPr>
              <a:t>Li‡P</a:t>
            </a:r>
            <a:r>
              <a:rPr lang="en-US" b="1" dirty="0">
                <a:latin typeface="SutonnyMJ" pitchFamily="2" charset="0"/>
              </a:rPr>
              <a:t> </a:t>
            </a:r>
            <a:r>
              <a:rPr lang="en-US" b="1" dirty="0" err="1">
                <a:latin typeface="SutonnyMJ" pitchFamily="2" charset="0"/>
              </a:rPr>
              <a:t>wPwKrmv</a:t>
            </a:r>
            <a:r>
              <a:rPr lang="en-US" b="1" dirty="0">
                <a:latin typeface="SutonnyMJ" pitchFamily="2" charset="0"/>
              </a:rPr>
              <a:t> </a:t>
            </a:r>
            <a:r>
              <a:rPr lang="en-US" b="1" dirty="0" err="1">
                <a:latin typeface="SutonnyMJ" pitchFamily="2" charset="0"/>
              </a:rPr>
              <a:t>cÖ`vb</a:t>
            </a:r>
            <a:r>
              <a:rPr lang="en-US" b="1" dirty="0">
                <a:latin typeface="SutonnyMJ" pitchFamily="2" charset="0"/>
              </a:rPr>
              <a:t> </a:t>
            </a:r>
            <a:r>
              <a:rPr lang="en-US" b="1" dirty="0" err="1">
                <a:latin typeface="SutonnyMJ" pitchFamily="2" charset="0"/>
              </a:rPr>
              <a:t>Ges</a:t>
            </a:r>
            <a:r>
              <a:rPr lang="en-US" b="1" dirty="0">
                <a:latin typeface="SutonnyMJ" pitchFamily="2" charset="0"/>
              </a:rPr>
              <a:t> 500 </a:t>
            </a:r>
            <a:r>
              <a:rPr lang="en-US" b="1" dirty="0" err="1">
                <a:latin typeface="SutonnyMJ" pitchFamily="2" charset="0"/>
              </a:rPr>
              <a:t>R‡bi</a:t>
            </a:r>
            <a:r>
              <a:rPr lang="en-US" b="1" dirty="0">
                <a:latin typeface="SutonnyMJ" pitchFamily="2" charset="0"/>
              </a:rPr>
              <a:t> </a:t>
            </a:r>
            <a:r>
              <a:rPr lang="en-US" b="1" dirty="0" err="1">
                <a:latin typeface="SutonnyMJ" pitchFamily="2" charset="0"/>
              </a:rPr>
              <a:t>AwaK</a:t>
            </a:r>
            <a:r>
              <a:rPr lang="en-US" b="1" dirty="0">
                <a:latin typeface="SutonnyMJ" pitchFamily="2" charset="0"/>
              </a:rPr>
              <a:t> </a:t>
            </a:r>
            <a:r>
              <a:rPr lang="en-US" b="1" dirty="0" err="1">
                <a:latin typeface="SutonnyMJ" pitchFamily="2" charset="0"/>
              </a:rPr>
              <a:t>kªwgK</a:t>
            </a:r>
            <a:r>
              <a:rPr lang="en-US" b="1" dirty="0">
                <a:latin typeface="SutonnyMJ" pitchFamily="2" charset="0"/>
              </a:rPr>
              <a:t> </a:t>
            </a:r>
            <a:r>
              <a:rPr lang="en-US" b="1" dirty="0" err="1">
                <a:latin typeface="SutonnyMJ" pitchFamily="2" charset="0"/>
              </a:rPr>
              <a:t>Kg©iZ</a:t>
            </a:r>
            <a:r>
              <a:rPr lang="en-US" b="1" dirty="0">
                <a:latin typeface="SutonnyMJ" pitchFamily="2" charset="0"/>
              </a:rPr>
              <a:t> </a:t>
            </a:r>
            <a:r>
              <a:rPr lang="en-US" b="1" dirty="0" err="1">
                <a:latin typeface="SutonnyMJ" pitchFamily="2" charset="0"/>
              </a:rPr>
              <a:t>Av‡Qb</a:t>
            </a:r>
            <a:r>
              <a:rPr lang="en-US" b="1" dirty="0">
                <a:latin typeface="SutonnyMJ" pitchFamily="2" charset="0"/>
              </a:rPr>
              <a:t> </a:t>
            </a:r>
            <a:r>
              <a:rPr lang="en-US" b="1" dirty="0" err="1">
                <a:latin typeface="SutonnyMJ" pitchFamily="2" charset="0"/>
              </a:rPr>
              <a:t>Ggb</a:t>
            </a:r>
            <a:r>
              <a:rPr lang="en-US" b="1" dirty="0">
                <a:latin typeface="SutonnyMJ" pitchFamily="2" charset="0"/>
              </a:rPr>
              <a:t> </a:t>
            </a:r>
            <a:r>
              <a:rPr lang="en-US" b="1" dirty="0" err="1">
                <a:latin typeface="SutonnyMJ" pitchFamily="2" charset="0"/>
              </a:rPr>
              <a:t>cÖwZôv‡b</a:t>
            </a:r>
            <a:r>
              <a:rPr lang="en-US" b="1" dirty="0">
                <a:latin typeface="SutonnyMJ" pitchFamily="2" charset="0"/>
              </a:rPr>
              <a:t> </a:t>
            </a:r>
            <a:r>
              <a:rPr lang="en-US" b="1" dirty="0" err="1">
                <a:latin typeface="SutonnyMJ" pitchFamily="2" charset="0"/>
              </a:rPr>
              <a:t>ÔKj¨vY</a:t>
            </a:r>
            <a:r>
              <a:rPr lang="en-US" b="1" dirty="0">
                <a:latin typeface="SutonnyMJ" pitchFamily="2" charset="0"/>
              </a:rPr>
              <a:t> </a:t>
            </a:r>
            <a:r>
              <a:rPr lang="en-US" b="1" dirty="0" err="1">
                <a:latin typeface="SutonnyMJ" pitchFamily="2" charset="0"/>
              </a:rPr>
              <a:t>Kg©KZv©Õ</a:t>
            </a:r>
            <a:r>
              <a:rPr lang="en-US" b="1" dirty="0">
                <a:latin typeface="SutonnyMJ" pitchFamily="2" charset="0"/>
              </a:rPr>
              <a:t> </a:t>
            </a:r>
            <a:r>
              <a:rPr lang="en-US" b="1" dirty="0" err="1">
                <a:latin typeface="SutonnyMJ" pitchFamily="2" charset="0"/>
              </a:rPr>
              <a:t>wb‡qvM</a:t>
            </a:r>
            <a:r>
              <a:rPr lang="en-US" b="1" dirty="0">
                <a:latin typeface="SutonnyMJ" pitchFamily="2" charset="0"/>
              </a:rPr>
              <a:t> </a:t>
            </a:r>
            <a:r>
              <a:rPr lang="en-US" b="1" dirty="0" err="1">
                <a:latin typeface="SutonnyMJ" pitchFamily="2" charset="0"/>
              </a:rPr>
              <a:t>Kivi</a:t>
            </a:r>
            <a:r>
              <a:rPr lang="en-US" b="1" dirty="0">
                <a:latin typeface="SutonnyMJ" pitchFamily="2" charset="0"/>
              </a:rPr>
              <a:t> </a:t>
            </a:r>
            <a:r>
              <a:rPr lang="en-US" b="1" dirty="0" err="1">
                <a:latin typeface="SutonnyMJ" pitchFamily="2" charset="0"/>
              </a:rPr>
              <a:t>weavb</a:t>
            </a:r>
            <a:r>
              <a:rPr lang="en-US" b="1" dirty="0">
                <a:latin typeface="SutonnyMJ" pitchFamily="2" charset="0"/>
              </a:rPr>
              <a:t> </a:t>
            </a:r>
            <a:r>
              <a:rPr lang="en-US" b="1" dirty="0" err="1">
                <a:latin typeface="SutonnyMJ" pitchFamily="2" charset="0"/>
              </a:rPr>
              <a:t>Kiv</a:t>
            </a:r>
            <a:r>
              <a:rPr lang="en-US" b="1" dirty="0">
                <a:latin typeface="SutonnyMJ" pitchFamily="2" charset="0"/>
              </a:rPr>
              <a:t> </a:t>
            </a:r>
            <a:r>
              <a:rPr lang="en-US" b="1" dirty="0" err="1">
                <a:latin typeface="SutonnyMJ" pitchFamily="2" charset="0"/>
              </a:rPr>
              <a:t>n‡q‡Q</a:t>
            </a:r>
            <a:r>
              <a:rPr lang="en-US" b="1" dirty="0">
                <a:latin typeface="SutonnyMJ" pitchFamily="2" charset="0"/>
              </a:rPr>
              <a:t>| </a:t>
            </a:r>
          </a:p>
          <a:p>
            <a:pPr marL="469900" indent="-469900" algn="just"/>
            <a:endParaRPr lang="en-US" b="1" dirty="0">
              <a:latin typeface="SutonnyMJ" pitchFamily="2" charset="0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itle 1"/>
          <p:cNvSpPr>
            <a:spLocks noGrp="1"/>
          </p:cNvSpPr>
          <p:nvPr>
            <p:ph type="title" idx="4294967295"/>
          </p:nvPr>
        </p:nvSpPr>
        <p:spPr/>
        <p:txBody>
          <a:bodyPr anchor="b"/>
          <a:lstStyle/>
          <a:p>
            <a:pPr algn="ctr"/>
            <a:r>
              <a:rPr lang="en-US" sz="4400" b="1" dirty="0" err="1">
                <a:latin typeface="SutonnyMJ" pitchFamily="2" charset="0"/>
              </a:rPr>
              <a:t>D‡jøL‡hvM</a:t>
            </a:r>
            <a:r>
              <a:rPr lang="en-US" sz="4400" b="1" dirty="0">
                <a:latin typeface="SutonnyMJ" pitchFamily="2" charset="0"/>
              </a:rPr>
              <a:t>¨ </a:t>
            </a:r>
            <a:r>
              <a:rPr lang="en-US" sz="4400" b="1" dirty="0" err="1">
                <a:latin typeface="SutonnyMJ" pitchFamily="2" charset="0"/>
              </a:rPr>
              <a:t>wKQz</a:t>
            </a:r>
            <a:r>
              <a:rPr lang="en-US" sz="4400" b="1" dirty="0">
                <a:latin typeface="SutonnyMJ" pitchFamily="2" charset="0"/>
              </a:rPr>
              <a:t> </a:t>
            </a:r>
            <a:r>
              <a:rPr lang="en-US" sz="4400" b="1" dirty="0" err="1">
                <a:latin typeface="SutonnyMJ" pitchFamily="2" charset="0"/>
              </a:rPr>
              <a:t>ms‡kvabx</a:t>
            </a:r>
            <a:r>
              <a:rPr lang="en-US" sz="4400" dirty="0">
                <a:latin typeface="SutonnyMJ" pitchFamily="2" charset="0"/>
              </a:rPr>
              <a:t> </a:t>
            </a:r>
            <a:endParaRPr lang="en-US" dirty="0"/>
          </a:p>
        </p:txBody>
      </p:sp>
      <p:sp>
        <p:nvSpPr>
          <p:cNvPr id="31747" name="Content Placeholder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 marL="469900" indent="-469900" algn="just"/>
            <a:r>
              <a:rPr lang="en-US" sz="3200" b="1" dirty="0" err="1">
                <a:latin typeface="SutonnyMJ" pitchFamily="2" charset="0"/>
              </a:rPr>
              <a:t>aviv</a:t>
            </a:r>
            <a:r>
              <a:rPr lang="en-US" sz="3200" b="1" dirty="0">
                <a:latin typeface="SutonnyMJ" pitchFamily="2" charset="0"/>
              </a:rPr>
              <a:t> (90K) </a:t>
            </a:r>
            <a:r>
              <a:rPr lang="en-US" sz="3200" b="1" dirty="0" err="1">
                <a:latin typeface="SutonnyMJ" pitchFamily="2" charset="0"/>
              </a:rPr>
              <a:t>Abyhvqx</a:t>
            </a:r>
            <a:r>
              <a:rPr lang="en-US" sz="3200" b="1" dirty="0">
                <a:latin typeface="SutonnyMJ" pitchFamily="2" charset="0"/>
              </a:rPr>
              <a:t> 50 </a:t>
            </a:r>
            <a:r>
              <a:rPr lang="en-US" sz="3200" b="1" dirty="0" err="1">
                <a:latin typeface="SutonnyMJ" pitchFamily="2" charset="0"/>
              </a:rPr>
              <a:t>R‡bi</a:t>
            </a:r>
            <a:r>
              <a:rPr lang="en-US" sz="3200" b="1" dirty="0">
                <a:latin typeface="SutonnyMJ" pitchFamily="2" charset="0"/>
              </a:rPr>
              <a:t> </a:t>
            </a:r>
            <a:r>
              <a:rPr lang="en-US" sz="3200" b="1" dirty="0" err="1">
                <a:latin typeface="SutonnyMJ" pitchFamily="2" charset="0"/>
              </a:rPr>
              <a:t>AwaK</a:t>
            </a:r>
            <a:r>
              <a:rPr lang="en-US" sz="3200" b="1" dirty="0">
                <a:latin typeface="SutonnyMJ" pitchFamily="2" charset="0"/>
              </a:rPr>
              <a:t> </a:t>
            </a:r>
            <a:r>
              <a:rPr lang="en-US" sz="3200" b="1" dirty="0" err="1">
                <a:latin typeface="SutonnyMJ" pitchFamily="2" charset="0"/>
              </a:rPr>
              <a:t>kªwgK</a:t>
            </a:r>
            <a:r>
              <a:rPr lang="en-US" sz="3200" b="1" dirty="0">
                <a:latin typeface="SutonnyMJ" pitchFamily="2" charset="0"/>
              </a:rPr>
              <a:t> </a:t>
            </a:r>
            <a:r>
              <a:rPr lang="en-US" sz="3200" b="1" dirty="0" err="1">
                <a:latin typeface="SutonnyMJ" pitchFamily="2" charset="0"/>
              </a:rPr>
              <a:t>Kg©iZ</a:t>
            </a:r>
            <a:r>
              <a:rPr lang="en-US" sz="3200" b="1" dirty="0">
                <a:latin typeface="SutonnyMJ" pitchFamily="2" charset="0"/>
              </a:rPr>
              <a:t> </a:t>
            </a:r>
            <a:r>
              <a:rPr lang="en-US" sz="3200" b="1" dirty="0" err="1">
                <a:latin typeface="SutonnyMJ" pitchFamily="2" charset="0"/>
              </a:rPr>
              <a:t>Av‡Qb</a:t>
            </a:r>
            <a:r>
              <a:rPr lang="en-US" sz="3200" b="1" dirty="0">
                <a:latin typeface="SutonnyMJ" pitchFamily="2" charset="0"/>
              </a:rPr>
              <a:t> </a:t>
            </a:r>
            <a:r>
              <a:rPr lang="en-US" sz="3200" b="1" dirty="0" err="1">
                <a:latin typeface="SutonnyMJ" pitchFamily="2" charset="0"/>
              </a:rPr>
              <a:t>Ggb</a:t>
            </a:r>
            <a:r>
              <a:rPr lang="en-US" sz="3200" b="1" dirty="0">
                <a:latin typeface="SutonnyMJ" pitchFamily="2" charset="0"/>
              </a:rPr>
              <a:t> </a:t>
            </a:r>
            <a:r>
              <a:rPr lang="en-US" sz="3200" b="1" dirty="0" err="1">
                <a:latin typeface="SutonnyMJ" pitchFamily="2" charset="0"/>
              </a:rPr>
              <a:t>KviLvbvq</a:t>
            </a:r>
            <a:r>
              <a:rPr lang="en-US" sz="3200" b="1" dirty="0">
                <a:latin typeface="SutonnyMJ" pitchFamily="2" charset="0"/>
              </a:rPr>
              <a:t> †</a:t>
            </a:r>
            <a:r>
              <a:rPr lang="en-US" sz="3200" b="1" dirty="0" err="1">
                <a:latin typeface="SutonnyMJ" pitchFamily="2" charset="0"/>
              </a:rPr>
              <a:t>mBdwU</a:t>
            </a:r>
            <a:r>
              <a:rPr lang="en-US" sz="3200" b="1" dirty="0">
                <a:latin typeface="SutonnyMJ" pitchFamily="2" charset="0"/>
              </a:rPr>
              <a:t> </a:t>
            </a:r>
            <a:r>
              <a:rPr lang="en-US" sz="3200" b="1" dirty="0" err="1">
                <a:latin typeface="SutonnyMJ" pitchFamily="2" charset="0"/>
              </a:rPr>
              <a:t>KwgwU</a:t>
            </a:r>
            <a:r>
              <a:rPr lang="en-US" sz="3200" b="1" dirty="0">
                <a:latin typeface="SutonnyMJ" pitchFamily="2" charset="0"/>
              </a:rPr>
              <a:t> </a:t>
            </a:r>
            <a:r>
              <a:rPr lang="en-US" sz="3200" b="1" dirty="0" err="1">
                <a:latin typeface="SutonnyMJ" pitchFamily="2" charset="0"/>
              </a:rPr>
              <a:t>MV‡bi</a:t>
            </a:r>
            <a:r>
              <a:rPr lang="en-US" sz="3200" b="1" dirty="0">
                <a:latin typeface="SutonnyMJ" pitchFamily="2" charset="0"/>
              </a:rPr>
              <a:t> </a:t>
            </a:r>
            <a:r>
              <a:rPr lang="en-US" sz="3200" b="1" dirty="0" err="1">
                <a:latin typeface="SutonnyMJ" pitchFamily="2" charset="0"/>
              </a:rPr>
              <a:t>weavb</a:t>
            </a:r>
            <a:r>
              <a:rPr lang="en-US" sz="3200" b="1" dirty="0">
                <a:latin typeface="SutonnyMJ" pitchFamily="2" charset="0"/>
              </a:rPr>
              <a:t> </a:t>
            </a:r>
            <a:r>
              <a:rPr lang="en-US" sz="3200" b="1" dirty="0" err="1">
                <a:latin typeface="SutonnyMJ" pitchFamily="2" charset="0"/>
              </a:rPr>
              <a:t>Kiv</a:t>
            </a:r>
            <a:r>
              <a:rPr lang="en-US" sz="3200" b="1" dirty="0">
                <a:latin typeface="SutonnyMJ" pitchFamily="2" charset="0"/>
              </a:rPr>
              <a:t> </a:t>
            </a:r>
            <a:r>
              <a:rPr lang="en-US" sz="3200" b="1" dirty="0" err="1">
                <a:latin typeface="SutonnyMJ" pitchFamily="2" charset="0"/>
              </a:rPr>
              <a:t>n‡q‡Q</a:t>
            </a:r>
            <a:r>
              <a:rPr lang="en-US" sz="3200" b="1" dirty="0">
                <a:latin typeface="SutonnyMJ" pitchFamily="2" charset="0"/>
              </a:rPr>
              <a:t>| </a:t>
            </a:r>
          </a:p>
          <a:p>
            <a:pPr marL="469900" indent="-469900" algn="just"/>
            <a:r>
              <a:rPr lang="en-US" sz="3200" b="1" dirty="0" err="1">
                <a:latin typeface="SutonnyMJ" pitchFamily="2" charset="0"/>
              </a:rPr>
              <a:t>aviv</a:t>
            </a:r>
            <a:r>
              <a:rPr lang="en-US" sz="3200" b="1" dirty="0">
                <a:latin typeface="SutonnyMJ" pitchFamily="2" charset="0"/>
              </a:rPr>
              <a:t> 319 </a:t>
            </a:r>
            <a:r>
              <a:rPr lang="en-US" sz="3200" b="1" dirty="0" err="1">
                <a:latin typeface="SutonnyMJ" pitchFamily="2" charset="0"/>
              </a:rPr>
              <a:t>ÔcÖavb</a:t>
            </a:r>
            <a:r>
              <a:rPr lang="en-US" sz="3200" b="1" dirty="0">
                <a:latin typeface="SutonnyMJ" pitchFamily="2" charset="0"/>
              </a:rPr>
              <a:t> </a:t>
            </a:r>
            <a:r>
              <a:rPr lang="en-US" sz="3200" b="1" dirty="0" err="1">
                <a:latin typeface="SutonnyMJ" pitchFamily="2" charset="0"/>
              </a:rPr>
              <a:t>cwi`k©K</a:t>
            </a:r>
            <a:r>
              <a:rPr lang="en-US" sz="3200" b="1" dirty="0">
                <a:latin typeface="SutonnyMJ" pitchFamily="2" charset="0"/>
              </a:rPr>
              <a:t>, </a:t>
            </a:r>
            <a:r>
              <a:rPr lang="en-US" sz="3200" b="1" dirty="0" err="1">
                <a:latin typeface="SutonnyMJ" pitchFamily="2" charset="0"/>
              </a:rPr>
              <a:t>BZ¨vw`i</a:t>
            </a:r>
            <a:r>
              <a:rPr lang="en-US" sz="3200" b="1" dirty="0">
                <a:latin typeface="SutonnyMJ" pitchFamily="2" charset="0"/>
              </a:rPr>
              <a:t> ¶</a:t>
            </a:r>
            <a:r>
              <a:rPr lang="en-US" sz="3200" b="1" dirty="0" err="1">
                <a:latin typeface="SutonnyMJ" pitchFamily="2" charset="0"/>
              </a:rPr>
              <a:t>gZv</a:t>
            </a:r>
            <a:r>
              <a:rPr lang="en-US" sz="3200" b="1" dirty="0">
                <a:latin typeface="SutonnyMJ" pitchFamily="2" charset="0"/>
              </a:rPr>
              <a:t> I `</a:t>
            </a:r>
            <a:r>
              <a:rPr lang="en-US" sz="3200" b="1" dirty="0" err="1">
                <a:latin typeface="SutonnyMJ" pitchFamily="2" charset="0"/>
              </a:rPr>
              <a:t>vwqZ¡Õ</a:t>
            </a:r>
            <a:r>
              <a:rPr lang="en-US" sz="3200" b="1" dirty="0">
                <a:latin typeface="SutonnyMJ" pitchFamily="2" charset="0"/>
              </a:rPr>
              <a:t> </a:t>
            </a:r>
            <a:r>
              <a:rPr lang="en-US" sz="3200" b="1" dirty="0" err="1">
                <a:latin typeface="SutonnyMJ" pitchFamily="2" charset="0"/>
              </a:rPr>
              <a:t>ms‡kvab</a:t>
            </a:r>
            <a:r>
              <a:rPr lang="en-US" sz="3200" b="1" dirty="0">
                <a:latin typeface="SutonnyMJ" pitchFamily="2" charset="0"/>
              </a:rPr>
              <a:t> </a:t>
            </a:r>
            <a:r>
              <a:rPr lang="en-US" sz="3200" b="1" dirty="0" err="1">
                <a:latin typeface="SutonnyMJ" pitchFamily="2" charset="0"/>
              </a:rPr>
              <a:t>K‡i</a:t>
            </a:r>
            <a:r>
              <a:rPr lang="en-US" sz="3200" b="1" dirty="0">
                <a:latin typeface="SutonnyMJ" pitchFamily="2" charset="0"/>
              </a:rPr>
              <a:t> </a:t>
            </a:r>
            <a:r>
              <a:rPr lang="en-US" sz="3200" b="1" dirty="0" err="1">
                <a:latin typeface="SutonnyMJ" pitchFamily="2" charset="0"/>
              </a:rPr>
              <a:t>KviLvbvi</a:t>
            </a:r>
            <a:r>
              <a:rPr lang="en-US" sz="3200" b="1" dirty="0">
                <a:latin typeface="SutonnyMJ" pitchFamily="2" charset="0"/>
              </a:rPr>
              <a:t> </a:t>
            </a:r>
            <a:r>
              <a:rPr lang="en-US" sz="3200" b="1" dirty="0" err="1">
                <a:latin typeface="SutonnyMJ" pitchFamily="2" charset="0"/>
              </a:rPr>
              <a:t>b·v</a:t>
            </a:r>
            <a:r>
              <a:rPr lang="en-US" sz="3200" b="1" dirty="0">
                <a:latin typeface="SutonnyMJ" pitchFamily="2" charset="0"/>
              </a:rPr>
              <a:t> </a:t>
            </a:r>
            <a:r>
              <a:rPr lang="en-US" sz="3200" b="1" dirty="0" err="1">
                <a:latin typeface="SutonnyMJ" pitchFamily="2" charset="0"/>
              </a:rPr>
              <a:t>Aby‡gv`b</a:t>
            </a:r>
            <a:r>
              <a:rPr lang="en-US" sz="3200" b="1" dirty="0">
                <a:latin typeface="SutonnyMJ" pitchFamily="2" charset="0"/>
              </a:rPr>
              <a:t>, </a:t>
            </a:r>
            <a:r>
              <a:rPr lang="en-US" sz="3200" b="1" dirty="0" err="1">
                <a:latin typeface="SutonnyMJ" pitchFamily="2" charset="0"/>
              </a:rPr>
              <a:t>jvB‡mÝ</a:t>
            </a:r>
            <a:r>
              <a:rPr lang="en-US" sz="3200" b="1" dirty="0">
                <a:latin typeface="SutonnyMJ" pitchFamily="2" charset="0"/>
              </a:rPr>
              <a:t> </a:t>
            </a:r>
            <a:r>
              <a:rPr lang="en-US" sz="3200" b="1" dirty="0" err="1">
                <a:latin typeface="SutonnyMJ" pitchFamily="2" charset="0"/>
              </a:rPr>
              <a:t>cÖ`vb</a:t>
            </a:r>
            <a:r>
              <a:rPr lang="en-US" sz="3200" b="1" dirty="0">
                <a:latin typeface="SutonnyMJ" pitchFamily="2" charset="0"/>
              </a:rPr>
              <a:t> I </a:t>
            </a:r>
            <a:r>
              <a:rPr lang="en-US" sz="3200" b="1" dirty="0" err="1">
                <a:latin typeface="SutonnyMJ" pitchFamily="2" charset="0"/>
              </a:rPr>
              <a:t>bevqb</a:t>
            </a:r>
            <a:r>
              <a:rPr lang="en-US" sz="3200" b="1" dirty="0">
                <a:latin typeface="SutonnyMJ" pitchFamily="2" charset="0"/>
              </a:rPr>
              <a:t>, †</a:t>
            </a:r>
            <a:r>
              <a:rPr lang="en-US" sz="3200" b="1" dirty="0" err="1">
                <a:latin typeface="SutonnyMJ" pitchFamily="2" charset="0"/>
              </a:rPr>
              <a:t>kªYx</a:t>
            </a:r>
            <a:r>
              <a:rPr lang="en-US" sz="3200" b="1" dirty="0">
                <a:latin typeface="SutonnyMJ" pitchFamily="2" charset="0"/>
              </a:rPr>
              <a:t> </a:t>
            </a:r>
            <a:r>
              <a:rPr lang="en-US" sz="3200" b="1" dirty="0" err="1">
                <a:latin typeface="SutonnyMJ" pitchFamily="2" charset="0"/>
              </a:rPr>
              <a:t>cwieZ©b</a:t>
            </a:r>
            <a:r>
              <a:rPr lang="en-US" sz="3200" b="1" dirty="0">
                <a:latin typeface="SutonnyMJ" pitchFamily="2" charset="0"/>
              </a:rPr>
              <a:t> I </a:t>
            </a:r>
            <a:r>
              <a:rPr lang="en-US" sz="3200" b="1" dirty="0" err="1">
                <a:latin typeface="SutonnyMJ" pitchFamily="2" charset="0"/>
              </a:rPr>
              <a:t>m¤cÖmvi‡Yi</a:t>
            </a:r>
            <a:r>
              <a:rPr lang="en-US" sz="3200" b="1" dirty="0">
                <a:latin typeface="SutonnyMJ" pitchFamily="2" charset="0"/>
              </a:rPr>
              <a:t> </a:t>
            </a:r>
            <a:r>
              <a:rPr lang="en-US" sz="3200" b="1" dirty="0" err="1">
                <a:latin typeface="SutonnyMJ" pitchFamily="2" charset="0"/>
              </a:rPr>
              <a:t>AbygwZ</a:t>
            </a:r>
            <a:r>
              <a:rPr lang="en-US" sz="3200" b="1" dirty="0">
                <a:latin typeface="SutonnyMJ" pitchFamily="2" charset="0"/>
              </a:rPr>
              <a:t> </a:t>
            </a:r>
            <a:r>
              <a:rPr lang="en-US" sz="3200" b="1" dirty="0" err="1">
                <a:latin typeface="SutonnyMJ" pitchFamily="2" charset="0"/>
              </a:rPr>
              <a:t>cÖ`v‡bi</a:t>
            </a:r>
            <a:r>
              <a:rPr lang="en-US" sz="3200" b="1" dirty="0">
                <a:latin typeface="SutonnyMJ" pitchFamily="2" charset="0"/>
              </a:rPr>
              <a:t> †¶‡Î </a:t>
            </a:r>
            <a:r>
              <a:rPr lang="en-US" sz="3200" b="1" dirty="0" err="1">
                <a:latin typeface="SutonnyMJ" pitchFamily="2" charset="0"/>
              </a:rPr>
              <a:t>cwi`k©K</a:t>
            </a:r>
            <a:r>
              <a:rPr lang="en-US" sz="3200" b="1" dirty="0">
                <a:latin typeface="SutonnyMJ" pitchFamily="2" charset="0"/>
              </a:rPr>
              <a:t> KZ…©K </a:t>
            </a:r>
            <a:r>
              <a:rPr lang="en-US" sz="3200" b="1" dirty="0" err="1">
                <a:latin typeface="SutonnyMJ" pitchFamily="2" charset="0"/>
              </a:rPr>
              <a:t>m‡iRwgb</a:t>
            </a:r>
            <a:r>
              <a:rPr lang="en-US" sz="3200" b="1" dirty="0">
                <a:latin typeface="SutonnyMJ" pitchFamily="2" charset="0"/>
              </a:rPr>
              <a:t> </a:t>
            </a:r>
            <a:r>
              <a:rPr lang="en-US" sz="3200" b="1" dirty="0" err="1">
                <a:latin typeface="SutonnyMJ" pitchFamily="2" charset="0"/>
              </a:rPr>
              <a:t>cwi`k©b</a:t>
            </a:r>
            <a:r>
              <a:rPr lang="en-US" sz="3200" b="1" dirty="0">
                <a:latin typeface="SutonnyMJ" pitchFamily="2" charset="0"/>
              </a:rPr>
              <a:t> </a:t>
            </a:r>
            <a:r>
              <a:rPr lang="en-US" sz="3200" b="1" dirty="0" err="1">
                <a:latin typeface="SutonnyMJ" pitchFamily="2" charset="0"/>
              </a:rPr>
              <a:t>eva¨Zvg~jK</a:t>
            </a:r>
            <a:r>
              <a:rPr lang="en-US" sz="3200" b="1" dirty="0">
                <a:latin typeface="SutonnyMJ" pitchFamily="2" charset="0"/>
              </a:rPr>
              <a:t> </a:t>
            </a:r>
            <a:r>
              <a:rPr lang="en-US" sz="3200" b="1" dirty="0" err="1">
                <a:latin typeface="SutonnyMJ" pitchFamily="2" charset="0"/>
              </a:rPr>
              <a:t>n‡q‡Q</a:t>
            </a:r>
            <a:r>
              <a:rPr lang="en-US" sz="3200" b="1" dirty="0">
                <a:latin typeface="SutonnyMJ" pitchFamily="2" charset="0"/>
              </a:rPr>
              <a:t>|</a:t>
            </a:r>
            <a:r>
              <a:rPr lang="en-US" sz="3200" dirty="0">
                <a:latin typeface="SutonnyMJ" pitchFamily="2" charset="0"/>
              </a:rPr>
              <a:t> </a:t>
            </a:r>
          </a:p>
          <a:p>
            <a:pPr marL="469900" indent="-469900" algn="just"/>
            <a:endParaRPr lang="en-US" sz="3200" b="1" dirty="0">
              <a:latin typeface="SutonnyMJ" pitchFamily="2" charset="0"/>
            </a:endParaRPr>
          </a:p>
          <a:p>
            <a:pPr marL="469900" indent="-469900" algn="just"/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l-PL" sz="3800" b="1" dirty="0">
                <a:latin typeface="SutonnyMJ" pitchFamily="2" charset="0"/>
              </a:rPr>
              <a:t>RvZxq kªgbxwZ 2012</a:t>
            </a:r>
            <a:r>
              <a:rPr lang="pl-PL" sz="3800" dirty="0">
                <a:latin typeface="SutonnyMJ" pitchFamily="2" charset="0"/>
              </a:rPr>
              <a:t> </a:t>
            </a:r>
            <a:br>
              <a:rPr lang="en-US" sz="3800" dirty="0">
                <a:latin typeface="SutonnyMJ" pitchFamily="2" charset="0"/>
              </a:rPr>
            </a:br>
            <a:r>
              <a:rPr lang="en-US" sz="3800" dirty="0">
                <a:latin typeface="SutonnyMJ" pitchFamily="2" charset="0"/>
              </a:rPr>
              <a:t>(</a:t>
            </a:r>
            <a:r>
              <a:rPr lang="pl-PL" sz="3800" dirty="0">
                <a:latin typeface="SutonnyMJ" pitchFamily="2" charset="0"/>
              </a:rPr>
              <a:t>GK bR‡i welqe¯‘</a:t>
            </a:r>
            <a:r>
              <a:rPr lang="en-US" sz="3800" dirty="0">
                <a:latin typeface="SutonnyMJ" pitchFamily="2" charset="0"/>
              </a:rPr>
              <a:t>)</a:t>
            </a:r>
            <a:r>
              <a:rPr lang="pl-PL" sz="3800" dirty="0"/>
              <a:t> </a:t>
            </a:r>
            <a:endParaRPr lang="en-US" sz="3800" dirty="0"/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1600200"/>
            <a:ext cx="7924800" cy="4800600"/>
          </a:xfrm>
        </p:spPr>
        <p:txBody>
          <a:bodyPr/>
          <a:lstStyle/>
          <a:p>
            <a:pPr algn="just">
              <a:lnSpc>
                <a:spcPct val="90000"/>
              </a:lnSpc>
            </a:pPr>
            <a:r>
              <a:rPr lang="pl-PL" sz="3200" b="1">
                <a:latin typeface="SutonnyMJ" pitchFamily="2" charset="0"/>
              </a:rPr>
              <a:t>1.00 f~wgKv </a:t>
            </a:r>
          </a:p>
          <a:p>
            <a:pPr algn="just">
              <a:lnSpc>
                <a:spcPct val="90000"/>
              </a:lnSpc>
            </a:pPr>
            <a:r>
              <a:rPr lang="pl-PL" sz="3200" b="1">
                <a:latin typeface="SutonnyMJ" pitchFamily="2" charset="0"/>
              </a:rPr>
              <a:t>1.01. gnvb ¯^vaxbZv msMÖvg I gyw³hy‡× kªgRxex gvby‡li AskMÖnY I cÖZ¨vkv </a:t>
            </a:r>
          </a:p>
          <a:p>
            <a:pPr algn="just">
              <a:lnSpc>
                <a:spcPct val="90000"/>
              </a:lnSpc>
            </a:pPr>
            <a:r>
              <a:rPr lang="pl-PL" sz="3200" b="1">
                <a:latin typeface="SutonnyMJ" pitchFamily="2" charset="0"/>
              </a:rPr>
              <a:t>1.02. mvsweavwbK eva¨evaKZv I wb‡`©kbv </a:t>
            </a:r>
          </a:p>
          <a:p>
            <a:pPr algn="just">
              <a:lnSpc>
                <a:spcPct val="90000"/>
              </a:lnSpc>
            </a:pPr>
            <a:r>
              <a:rPr lang="pl-PL" sz="3200" b="1">
                <a:latin typeface="SutonnyMJ" pitchFamily="2" charset="0"/>
              </a:rPr>
              <a:t>1.03. Avš—©RvwZK kªggvb, Ab¨vb¨ mb` I †NvlYv </a:t>
            </a:r>
            <a:endParaRPr lang="en-US" sz="3200" b="1">
              <a:latin typeface="SutonnyMJ" pitchFamily="2" charset="0"/>
            </a:endParaRPr>
          </a:p>
          <a:p>
            <a:pPr algn="just">
              <a:lnSpc>
                <a:spcPct val="90000"/>
              </a:lnSpc>
              <a:buFont typeface="Wingdings" pitchFamily="2" charset="2"/>
              <a:buNone/>
            </a:pPr>
            <a:r>
              <a:rPr lang="en-US" sz="3200" b="1">
                <a:latin typeface="SutonnyMJ" pitchFamily="2" charset="0"/>
              </a:rPr>
              <a:t>	</a:t>
            </a:r>
            <a:r>
              <a:rPr lang="pl-PL" sz="3200" b="1">
                <a:latin typeface="SutonnyMJ" pitchFamily="2" charset="0"/>
              </a:rPr>
              <a:t>ev¯—evq‡bi A½xKvi   </a:t>
            </a:r>
          </a:p>
          <a:p>
            <a:pPr algn="just">
              <a:lnSpc>
                <a:spcPct val="90000"/>
              </a:lnSpc>
            </a:pPr>
            <a:r>
              <a:rPr lang="pl-PL" sz="3200" b="1">
                <a:latin typeface="SutonnyMJ" pitchFamily="2" charset="0"/>
              </a:rPr>
              <a:t>1.04. cwieZ©‡bi avivevwnKZv </a:t>
            </a:r>
          </a:p>
          <a:p>
            <a:pPr algn="just">
              <a:lnSpc>
                <a:spcPct val="90000"/>
              </a:lnSpc>
            </a:pPr>
            <a:r>
              <a:rPr lang="pl-PL" sz="3200" b="1">
                <a:latin typeface="SutonnyMJ" pitchFamily="2" charset="0"/>
              </a:rPr>
              <a:t>2.00. wek¦vqb, gy³evRvi A_©bxwZ I weivóªxqKi‡Yi †cÖw¶‡Z kªg I wk‡í cwieZ©b</a:t>
            </a:r>
            <a:r>
              <a:rPr lang="pl-PL" b="1">
                <a:latin typeface="SutonnyMJ" pitchFamily="2" charset="0"/>
              </a:rPr>
              <a:t> 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800" b="1" dirty="0" err="1">
                <a:latin typeface="SutonnyMJ" pitchFamily="2" charset="0"/>
                <a:cs typeface="SutonnyMJ" pitchFamily="2" charset="0"/>
              </a:rPr>
              <a:t>evsjv‡`k</a:t>
            </a:r>
            <a:r>
              <a:rPr lang="en-US" sz="4800" b="1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4800" b="1" dirty="0" err="1">
                <a:latin typeface="SutonnyMJ" pitchFamily="2" charset="0"/>
                <a:cs typeface="SutonnyMJ" pitchFamily="2" charset="0"/>
              </a:rPr>
              <a:t>kÖg</a:t>
            </a:r>
            <a:r>
              <a:rPr lang="en-US" sz="4800" b="1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4800" b="1" dirty="0" err="1">
                <a:latin typeface="SutonnyMJ" pitchFamily="2" charset="0"/>
                <a:cs typeface="SutonnyMJ" pitchFamily="2" charset="0"/>
              </a:rPr>
              <a:t>wewagvjv</a:t>
            </a:r>
            <a:r>
              <a:rPr lang="en-US" sz="4800" b="1" dirty="0">
                <a:latin typeface="SutonnyMJ" pitchFamily="2" charset="0"/>
                <a:cs typeface="SutonnyMJ" pitchFamily="2" charset="0"/>
              </a:rPr>
              <a:t>, 2015</a:t>
            </a:r>
            <a:endParaRPr lang="en-US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buNone/>
            </a:pPr>
            <a:r>
              <a:rPr lang="en-US" sz="4400" b="1" dirty="0">
                <a:latin typeface="SutonnyMJ" pitchFamily="2" charset="0"/>
                <a:cs typeface="SutonnyMJ" pitchFamily="2" charset="0"/>
              </a:rPr>
              <a:t>	</a:t>
            </a:r>
            <a:r>
              <a:rPr lang="en-US" sz="4400" dirty="0" err="1">
                <a:latin typeface="SutonnyMJ" pitchFamily="2" charset="0"/>
                <a:cs typeface="SutonnyMJ" pitchFamily="2" charset="0"/>
              </a:rPr>
              <a:t>evsjv‡`k</a:t>
            </a:r>
            <a:r>
              <a:rPr lang="en-US" sz="44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4400" dirty="0" err="1">
                <a:latin typeface="SutonnyMJ" pitchFamily="2" charset="0"/>
                <a:cs typeface="SutonnyMJ" pitchFamily="2" charset="0"/>
              </a:rPr>
              <a:t>kÖg</a:t>
            </a:r>
            <a:r>
              <a:rPr lang="en-US" sz="44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4400" dirty="0" err="1">
                <a:latin typeface="SutonnyMJ" pitchFamily="2" charset="0"/>
                <a:cs typeface="SutonnyMJ" pitchFamily="2" charset="0"/>
              </a:rPr>
              <a:t>AvBb</a:t>
            </a:r>
            <a:r>
              <a:rPr lang="en-US" sz="4400" dirty="0">
                <a:latin typeface="SutonnyMJ" pitchFamily="2" charset="0"/>
                <a:cs typeface="SutonnyMJ" pitchFamily="2" charset="0"/>
              </a:rPr>
              <a:t> 2006 </a:t>
            </a:r>
            <a:r>
              <a:rPr lang="en-US" sz="4400" dirty="0" err="1">
                <a:latin typeface="SutonnyMJ" pitchFamily="2" charset="0"/>
                <a:cs typeface="SutonnyMJ" pitchFamily="2" charset="0"/>
              </a:rPr>
              <a:t>Gi</a:t>
            </a:r>
            <a:r>
              <a:rPr lang="en-US" sz="44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4400" dirty="0" err="1">
                <a:latin typeface="SutonnyMJ" pitchFamily="2" charset="0"/>
                <a:cs typeface="SutonnyMJ" pitchFamily="2" charset="0"/>
              </a:rPr>
              <a:t>aviv</a:t>
            </a:r>
            <a:r>
              <a:rPr lang="en-US" sz="4400" dirty="0">
                <a:latin typeface="SutonnyMJ" pitchFamily="2" charset="0"/>
                <a:cs typeface="SutonnyMJ" pitchFamily="2" charset="0"/>
              </a:rPr>
              <a:t> 351-‡Z </a:t>
            </a:r>
            <a:r>
              <a:rPr lang="en-US" sz="4400" dirty="0" err="1">
                <a:latin typeface="SutonnyMJ" pitchFamily="2" charset="0"/>
                <a:cs typeface="SutonnyMJ" pitchFamily="2" charset="0"/>
              </a:rPr>
              <a:t>cÖ`Ë</a:t>
            </a:r>
            <a:r>
              <a:rPr lang="en-US" sz="4400" dirty="0">
                <a:latin typeface="SutonnyMJ" pitchFamily="2" charset="0"/>
                <a:cs typeface="SutonnyMJ" pitchFamily="2" charset="0"/>
              </a:rPr>
              <a:t> ¶</a:t>
            </a:r>
            <a:r>
              <a:rPr lang="en-US" sz="4400" dirty="0" err="1">
                <a:latin typeface="SutonnyMJ" pitchFamily="2" charset="0"/>
                <a:cs typeface="SutonnyMJ" pitchFamily="2" charset="0"/>
              </a:rPr>
              <a:t>gZve‡j</a:t>
            </a:r>
            <a:r>
              <a:rPr lang="en-US" sz="44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4400" dirty="0" err="1">
                <a:latin typeface="SutonnyMJ" pitchFamily="2" charset="0"/>
                <a:cs typeface="SutonnyMJ" pitchFamily="2" charset="0"/>
              </a:rPr>
              <a:t>miKvi</a:t>
            </a:r>
            <a:r>
              <a:rPr lang="en-US" sz="4400" dirty="0">
                <a:latin typeface="SutonnyMJ" pitchFamily="2" charset="0"/>
                <a:cs typeface="SutonnyMJ" pitchFamily="2" charset="0"/>
              </a:rPr>
              <a:t> 2015 </a:t>
            </a:r>
            <a:r>
              <a:rPr lang="en-US" sz="4400" dirty="0" err="1">
                <a:latin typeface="SutonnyMJ" pitchFamily="2" charset="0"/>
                <a:cs typeface="SutonnyMJ" pitchFamily="2" charset="0"/>
              </a:rPr>
              <a:t>mv‡ji</a:t>
            </a:r>
            <a:r>
              <a:rPr lang="en-US" sz="4400" dirty="0">
                <a:latin typeface="SutonnyMJ" pitchFamily="2" charset="0"/>
                <a:cs typeface="SutonnyMJ" pitchFamily="2" charset="0"/>
              </a:rPr>
              <a:t> 15 †</a:t>
            </a:r>
            <a:r>
              <a:rPr lang="en-US" sz="4400" dirty="0" err="1">
                <a:latin typeface="SutonnyMJ" pitchFamily="2" charset="0"/>
                <a:cs typeface="SutonnyMJ" pitchFamily="2" charset="0"/>
              </a:rPr>
              <a:t>m‡Þ</a:t>
            </a:r>
            <a:r>
              <a:rPr lang="en-US" sz="4400" dirty="0">
                <a:latin typeface="SutonnyMJ" pitchFamily="2" charset="0"/>
                <a:cs typeface="SutonnyMJ" pitchFamily="2" charset="0"/>
              </a:rPr>
              <a:t>¤^</a:t>
            </a:r>
            <a:r>
              <a:rPr lang="en-US" sz="4400" dirty="0" err="1">
                <a:latin typeface="SutonnyMJ" pitchFamily="2" charset="0"/>
                <a:cs typeface="SutonnyMJ" pitchFamily="2" charset="0"/>
              </a:rPr>
              <a:t>i</a:t>
            </a:r>
            <a:r>
              <a:rPr lang="en-US" sz="44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4400" dirty="0" err="1">
                <a:latin typeface="SutonnyMJ" pitchFamily="2" charset="0"/>
                <a:cs typeface="SutonnyMJ" pitchFamily="2" charset="0"/>
              </a:rPr>
              <a:t>evsjv‡`k</a:t>
            </a:r>
            <a:r>
              <a:rPr lang="en-US" sz="44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4400" dirty="0" err="1">
                <a:latin typeface="SutonnyMJ" pitchFamily="2" charset="0"/>
                <a:cs typeface="SutonnyMJ" pitchFamily="2" charset="0"/>
              </a:rPr>
              <a:t>kÖg</a:t>
            </a:r>
            <a:r>
              <a:rPr lang="en-US" sz="44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4400" dirty="0" err="1">
                <a:latin typeface="SutonnyMJ" pitchFamily="2" charset="0"/>
                <a:cs typeface="SutonnyMJ" pitchFamily="2" charset="0"/>
              </a:rPr>
              <a:t>wewagvjv</a:t>
            </a:r>
            <a:r>
              <a:rPr lang="en-US" sz="44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4400" dirty="0" err="1">
                <a:latin typeface="SutonnyMJ" pitchFamily="2" charset="0"/>
                <a:cs typeface="SutonnyMJ" pitchFamily="2" charset="0"/>
              </a:rPr>
              <a:t>cÖYqb</a:t>
            </a:r>
            <a:r>
              <a:rPr lang="en-US" sz="44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4400" dirty="0" err="1">
                <a:latin typeface="SutonnyMJ" pitchFamily="2" charset="0"/>
                <a:cs typeface="SutonnyMJ" pitchFamily="2" charset="0"/>
              </a:rPr>
              <a:t>K‡i</a:t>
            </a:r>
            <a:r>
              <a:rPr lang="en-US" sz="4400" dirty="0">
                <a:latin typeface="SutonnyMJ" pitchFamily="2" charset="0"/>
                <a:cs typeface="SutonnyMJ" pitchFamily="2" charset="0"/>
              </a:rPr>
              <a:t>| GB </a:t>
            </a:r>
            <a:r>
              <a:rPr lang="en-US" sz="4400" dirty="0" err="1">
                <a:latin typeface="SutonnyMJ" pitchFamily="2" charset="0"/>
                <a:cs typeface="SutonnyMJ" pitchFamily="2" charset="0"/>
              </a:rPr>
              <a:t>wewagvjvi</a:t>
            </a:r>
            <a:r>
              <a:rPr lang="en-US" sz="4400" dirty="0">
                <a:latin typeface="SutonnyMJ" pitchFamily="2" charset="0"/>
                <a:cs typeface="SutonnyMJ" pitchFamily="2" charset="0"/>
              </a:rPr>
              <a:t> 19wU </a:t>
            </a:r>
            <a:r>
              <a:rPr lang="en-US" sz="4400" dirty="0" err="1">
                <a:latin typeface="SutonnyMJ" pitchFamily="2" charset="0"/>
                <a:cs typeface="SutonnyMJ" pitchFamily="2" charset="0"/>
              </a:rPr>
              <a:t>Aa¨v‡q</a:t>
            </a:r>
            <a:r>
              <a:rPr lang="en-US" sz="4400" dirty="0">
                <a:latin typeface="SutonnyMJ" pitchFamily="2" charset="0"/>
                <a:cs typeface="SutonnyMJ" pitchFamily="2" charset="0"/>
              </a:rPr>
              <a:t> 367 </a:t>
            </a:r>
            <a:r>
              <a:rPr lang="en-US" sz="4400" dirty="0" err="1">
                <a:latin typeface="SutonnyMJ" pitchFamily="2" charset="0"/>
                <a:cs typeface="SutonnyMJ" pitchFamily="2" charset="0"/>
              </a:rPr>
              <a:t>wU</a:t>
            </a:r>
            <a:r>
              <a:rPr lang="en-US" sz="44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4400" dirty="0" err="1">
                <a:latin typeface="SutonnyMJ" pitchFamily="2" charset="0"/>
                <a:cs typeface="SutonnyMJ" pitchFamily="2" charset="0"/>
              </a:rPr>
              <a:t>wewa</a:t>
            </a:r>
            <a:r>
              <a:rPr lang="en-US" sz="4400" dirty="0">
                <a:latin typeface="SutonnyMJ" pitchFamily="2" charset="0"/>
                <a:cs typeface="SutonnyMJ" pitchFamily="2" charset="0"/>
              </a:rPr>
              <a:t>, 7wU </a:t>
            </a:r>
            <a:r>
              <a:rPr lang="en-US" sz="4400" dirty="0" err="1">
                <a:latin typeface="SutonnyMJ" pitchFamily="2" charset="0"/>
                <a:cs typeface="SutonnyMJ" pitchFamily="2" charset="0"/>
              </a:rPr>
              <a:t>Zdwmj</a:t>
            </a:r>
            <a:r>
              <a:rPr lang="en-US" sz="4400" dirty="0">
                <a:latin typeface="SutonnyMJ" pitchFamily="2" charset="0"/>
                <a:cs typeface="SutonnyMJ" pitchFamily="2" charset="0"/>
              </a:rPr>
              <a:t>, 81wU </a:t>
            </a:r>
            <a:r>
              <a:rPr lang="en-US" sz="4400" dirty="0" err="1">
                <a:latin typeface="SutonnyMJ" pitchFamily="2" charset="0"/>
                <a:cs typeface="SutonnyMJ" pitchFamily="2" charset="0"/>
              </a:rPr>
              <a:t>d‡g©i</a:t>
            </a:r>
            <a:r>
              <a:rPr lang="en-US" sz="44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4400" dirty="0" err="1">
                <a:latin typeface="SutonnyMJ" pitchFamily="2" charset="0"/>
                <a:cs typeface="SutonnyMJ" pitchFamily="2" charset="0"/>
              </a:rPr>
              <a:t>bgybv</a:t>
            </a:r>
            <a:r>
              <a:rPr lang="en-US" sz="4400" dirty="0">
                <a:latin typeface="SutonnyMJ" pitchFamily="2" charset="0"/>
                <a:cs typeface="SutonnyMJ" pitchFamily="2" charset="0"/>
              </a:rPr>
              <a:t> †`</a:t>
            </a:r>
            <a:r>
              <a:rPr lang="en-US" sz="4400" dirty="0" err="1">
                <a:latin typeface="SutonnyMJ" pitchFamily="2" charset="0"/>
                <a:cs typeface="SutonnyMJ" pitchFamily="2" charset="0"/>
              </a:rPr>
              <a:t>qv</a:t>
            </a:r>
            <a:r>
              <a:rPr lang="en-US" sz="4400" dirty="0">
                <a:latin typeface="SutonnyMJ" pitchFamily="2" charset="0"/>
                <a:cs typeface="SutonnyMJ" pitchFamily="2" charset="0"/>
              </a:rPr>
              <a:t> </a:t>
            </a:r>
            <a:r>
              <a:rPr lang="en-US" sz="4400" dirty="0" err="1">
                <a:latin typeface="SutonnyMJ" pitchFamily="2" charset="0"/>
                <a:cs typeface="SutonnyMJ" pitchFamily="2" charset="0"/>
              </a:rPr>
              <a:t>Av‡Q</a:t>
            </a:r>
            <a:r>
              <a:rPr lang="en-US" sz="4400" dirty="0">
                <a:latin typeface="SutonnyMJ" pitchFamily="2" charset="0"/>
                <a:cs typeface="SutonnyMJ" pitchFamily="2" charset="0"/>
              </a:rPr>
              <a:t>|</a:t>
            </a:r>
          </a:p>
          <a:p>
            <a:endParaRPr lang="en-US" dirty="0">
              <a:latin typeface="SutonnyMJ" pitchFamily="2" charset="0"/>
              <a:cs typeface="SutonnyMJ" pitchFamily="2" charset="0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65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8200" y="2286000"/>
            <a:ext cx="7772400" cy="1752600"/>
          </a:xfrm>
        </p:spPr>
        <p:txBody>
          <a:bodyPr/>
          <a:lstStyle/>
          <a:p>
            <a:pPr algn="ctr">
              <a:buFont typeface="Wingdings" pitchFamily="2" charset="2"/>
              <a:buNone/>
            </a:pPr>
            <a:r>
              <a:rPr lang="en-US" sz="6000" b="1">
                <a:solidFill>
                  <a:srgbClr val="003300"/>
                </a:solidFill>
                <a:latin typeface="SutonnyMJ" pitchFamily="2" charset="0"/>
              </a:rPr>
              <a:t>ab¨ev`</a:t>
            </a:r>
            <a:r>
              <a:rPr lang="en-US" sz="6000">
                <a:latin typeface="SutonnyMJ" pitchFamily="2" charset="0"/>
              </a:rPr>
              <a:t> 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l-PL" b="1">
                <a:latin typeface="SutonnyMJ" pitchFamily="2" charset="0"/>
              </a:rPr>
              <a:t>RvZxq kªgbxwZ 2012</a:t>
            </a:r>
            <a:r>
              <a:rPr lang="pl-PL">
                <a:latin typeface="SutonnyMJ" pitchFamily="2" charset="0"/>
              </a:rPr>
              <a:t> </a:t>
            </a:r>
            <a:endParaRPr lang="en-US">
              <a:latin typeface="SutonnyMJ" pitchFamily="2" charset="0"/>
            </a:endParaRPr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pl-PL" sz="3200" b="1">
                <a:latin typeface="SutonnyMJ" pitchFamily="2" charset="0"/>
              </a:rPr>
              <a:t>3.00. iƒcKí 2021 </a:t>
            </a:r>
            <a:endParaRPr lang="en-US" sz="3200">
              <a:latin typeface="SutonnyMJ" pitchFamily="2" charset="0"/>
            </a:endParaRPr>
          </a:p>
          <a:p>
            <a:pPr>
              <a:lnSpc>
                <a:spcPct val="90000"/>
              </a:lnSpc>
            </a:pPr>
            <a:r>
              <a:rPr lang="pl-PL" sz="3200" b="1">
                <a:latin typeface="SutonnyMJ" pitchFamily="2" charset="0"/>
              </a:rPr>
              <a:t>4.00. j¶¨ I D‡Ïk¨  </a:t>
            </a:r>
          </a:p>
          <a:p>
            <a:pPr>
              <a:lnSpc>
                <a:spcPct val="90000"/>
              </a:lnSpc>
            </a:pPr>
            <a:r>
              <a:rPr lang="pl-PL" sz="3200" b="1">
                <a:latin typeface="SutonnyMJ" pitchFamily="2" charset="0"/>
              </a:rPr>
              <a:t>4.1 j¶¨</a:t>
            </a:r>
          </a:p>
          <a:p>
            <a:pPr>
              <a:lnSpc>
                <a:spcPct val="90000"/>
              </a:lnSpc>
            </a:pPr>
            <a:r>
              <a:rPr lang="pl-PL" sz="3200" b="1">
                <a:latin typeface="SutonnyMJ" pitchFamily="2" charset="0"/>
              </a:rPr>
              <a:t>4.2. D‡Ïk¨</a:t>
            </a:r>
          </a:p>
          <a:p>
            <a:pPr>
              <a:lnSpc>
                <a:spcPct val="90000"/>
              </a:lnSpc>
            </a:pPr>
            <a:r>
              <a:rPr lang="pl-PL" sz="3200" b="1">
                <a:latin typeface="SutonnyMJ" pitchFamily="2" charset="0"/>
              </a:rPr>
              <a:t>5.00. kª‡gi gh©v`v, kªwgK AwaKvi I kªwg‡Ki Rxebgvb Dbœqb   </a:t>
            </a:r>
          </a:p>
          <a:p>
            <a:pPr>
              <a:lnSpc>
                <a:spcPct val="90000"/>
              </a:lnSpc>
            </a:pPr>
            <a:r>
              <a:rPr lang="pl-PL" sz="3200" b="1">
                <a:latin typeface="SutonnyMJ" pitchFamily="2" charset="0"/>
              </a:rPr>
              <a:t>5.01. Kg©ms¯’vb I †ckvi wbðqZv </a:t>
            </a:r>
          </a:p>
          <a:p>
            <a:pPr>
              <a:lnSpc>
                <a:spcPct val="90000"/>
              </a:lnSpc>
            </a:pPr>
            <a:r>
              <a:rPr lang="pl-PL" sz="3200" b="1">
                <a:latin typeface="SutonnyMJ" pitchFamily="2" charset="0"/>
              </a:rPr>
              <a:t>5.02. kªwg‡Ki `¶Zv Dbœqb   </a:t>
            </a:r>
          </a:p>
          <a:p>
            <a:pPr>
              <a:lnSpc>
                <a:spcPct val="90000"/>
              </a:lnSpc>
            </a:pPr>
            <a:r>
              <a:rPr lang="pl-PL" sz="3200" b="1">
                <a:latin typeface="SutonnyMJ" pitchFamily="2" charset="0"/>
              </a:rPr>
              <a:t>6.00. ‡kvfb KvR  </a:t>
            </a:r>
          </a:p>
          <a:p>
            <a:pPr>
              <a:lnSpc>
                <a:spcPct val="90000"/>
              </a:lnSpc>
            </a:pPr>
            <a:r>
              <a:rPr lang="pl-PL" sz="3200" b="1">
                <a:latin typeface="SutonnyMJ" pitchFamily="2" charset="0"/>
              </a:rPr>
              <a:t>7.00. b¨vh¨ gRywi </a:t>
            </a:r>
            <a:endParaRPr lang="en-US" sz="3200" b="1">
              <a:latin typeface="SutonnyMJ" pitchFamily="2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l-PL" b="1">
                <a:latin typeface="SutonnyMJ" pitchFamily="2" charset="0"/>
              </a:rPr>
              <a:t>RvZxq kªgbxwZ 2012</a:t>
            </a:r>
            <a:r>
              <a:rPr lang="pl-PL">
                <a:latin typeface="SutonnyMJ" pitchFamily="2" charset="0"/>
              </a:rPr>
              <a:t> </a:t>
            </a:r>
            <a:endParaRPr lang="en-US">
              <a:latin typeface="SutonnyMJ" pitchFamily="2" charset="0"/>
            </a:endParaRPr>
          </a:p>
        </p:txBody>
      </p:sp>
      <p:sp>
        <p:nvSpPr>
          <p:cNvPr id="440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1600200"/>
            <a:ext cx="7772400" cy="4876800"/>
          </a:xfrm>
        </p:spPr>
        <p:txBody>
          <a:bodyPr/>
          <a:lstStyle/>
          <a:p>
            <a:pPr algn="just">
              <a:lnSpc>
                <a:spcPct val="90000"/>
              </a:lnSpc>
            </a:pPr>
            <a:r>
              <a:rPr lang="pl-PL" sz="3200" b="1">
                <a:latin typeface="SutonnyMJ" pitchFamily="2" charset="0"/>
              </a:rPr>
              <a:t>8.00. Drcv`bkxjZv I jf¨vs‡k kªwg‡Ki AskMÖnY  </a:t>
            </a:r>
            <a:endParaRPr lang="de-DE" sz="3200" b="1">
              <a:latin typeface="SutonnyMJ" pitchFamily="2" charset="0"/>
            </a:endParaRPr>
          </a:p>
          <a:p>
            <a:pPr algn="just">
              <a:lnSpc>
                <a:spcPct val="90000"/>
              </a:lnSpc>
            </a:pPr>
            <a:r>
              <a:rPr lang="de-DE" sz="3200" b="1">
                <a:latin typeface="SutonnyMJ" pitchFamily="2" charset="0"/>
              </a:rPr>
              <a:t>9.00. kªg Kj¨vY </a:t>
            </a:r>
          </a:p>
          <a:p>
            <a:pPr algn="just">
              <a:lnSpc>
                <a:spcPct val="90000"/>
              </a:lnSpc>
            </a:pPr>
            <a:r>
              <a:rPr lang="de-DE" sz="3200" b="1">
                <a:latin typeface="SutonnyMJ" pitchFamily="2" charset="0"/>
              </a:rPr>
              <a:t>10.00. ¯^v¯’¨ †mev  </a:t>
            </a:r>
          </a:p>
          <a:p>
            <a:pPr algn="just">
              <a:lnSpc>
                <a:spcPct val="90000"/>
              </a:lnSpc>
            </a:pPr>
            <a:r>
              <a:rPr lang="de-DE" sz="3200" b="1">
                <a:latin typeface="SutonnyMJ" pitchFamily="2" charset="0"/>
              </a:rPr>
              <a:t>11.00. mvgvwRK wbivcËv  </a:t>
            </a:r>
          </a:p>
          <a:p>
            <a:pPr algn="just">
              <a:lnSpc>
                <a:spcPct val="90000"/>
              </a:lnSpc>
            </a:pPr>
            <a:r>
              <a:rPr lang="de-DE" sz="3200" b="1">
                <a:latin typeface="SutonnyMJ" pitchFamily="2" charset="0"/>
              </a:rPr>
              <a:t>12.00. †ckvMZ ¯^v¯’¨ I wbivcËv</a:t>
            </a:r>
            <a:endParaRPr lang="pl-PL" sz="3200" b="1">
              <a:latin typeface="SutonnyMJ" pitchFamily="2" charset="0"/>
            </a:endParaRPr>
          </a:p>
          <a:p>
            <a:pPr algn="just">
              <a:lnSpc>
                <a:spcPct val="90000"/>
              </a:lnSpc>
            </a:pPr>
            <a:r>
              <a:rPr lang="pl-PL" sz="3200" b="1">
                <a:latin typeface="SutonnyMJ" pitchFamily="2" charset="0"/>
              </a:rPr>
              <a:t>13.00. wkí m¤úK©, †UªW BDwbqb I kªwgK Kj¨vY mwgwZ</a:t>
            </a:r>
          </a:p>
          <a:p>
            <a:pPr algn="just">
              <a:lnSpc>
                <a:spcPct val="90000"/>
              </a:lnSpc>
            </a:pPr>
            <a:r>
              <a:rPr lang="pl-PL" sz="3200" b="1">
                <a:latin typeface="SutonnyMJ" pitchFamily="2" charset="0"/>
              </a:rPr>
              <a:t>13.01. †UªW BDwbqb/kªwgK Kj¨vY mwgwZ MVb, `iKlvKwl I msjvc  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l-PL" b="1">
                <a:latin typeface="SutonnyMJ" pitchFamily="2" charset="0"/>
              </a:rPr>
              <a:t>RvZxq kªgbxwZ 2012</a:t>
            </a:r>
            <a:r>
              <a:rPr lang="pl-PL">
                <a:latin typeface="SutonnyMJ" pitchFamily="2" charset="0"/>
              </a:rPr>
              <a:t> </a:t>
            </a:r>
            <a:endParaRPr lang="en-US">
              <a:latin typeface="SutonnyMJ" pitchFamily="2" charset="0"/>
            </a:endParaRPr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just">
              <a:lnSpc>
                <a:spcPct val="90000"/>
              </a:lnSpc>
            </a:pPr>
            <a:r>
              <a:rPr lang="pl-PL" sz="3600" b="1">
                <a:latin typeface="SutonnyMJ" pitchFamily="2" charset="0"/>
              </a:rPr>
              <a:t>14.00. AskMÖnY KwgwU</a:t>
            </a:r>
            <a:r>
              <a:rPr lang="pl-PL" sz="3200" b="1">
                <a:latin typeface="SutonnyMJ" pitchFamily="2" charset="0"/>
              </a:rPr>
              <a:t> </a:t>
            </a:r>
            <a:endParaRPr lang="en-US" sz="3200">
              <a:latin typeface="SutonnyMJ" pitchFamily="2" charset="0"/>
            </a:endParaRPr>
          </a:p>
          <a:p>
            <a:pPr>
              <a:lnSpc>
                <a:spcPct val="90000"/>
              </a:lnSpc>
            </a:pPr>
            <a:r>
              <a:rPr lang="pl-PL" sz="3200" b="1">
                <a:latin typeface="SutonnyMJ" pitchFamily="2" charset="0"/>
              </a:rPr>
              <a:t>15.00. we‡iva wb®úwË </a:t>
            </a:r>
          </a:p>
          <a:p>
            <a:pPr>
              <a:lnSpc>
                <a:spcPct val="90000"/>
              </a:lnSpc>
            </a:pPr>
            <a:r>
              <a:rPr lang="pl-PL" sz="3200" b="1">
                <a:latin typeface="SutonnyMJ" pitchFamily="2" charset="0"/>
              </a:rPr>
              <a:t>16.00. wÎc¶xqZv (miKvi, gvwjK I kªwgK)  </a:t>
            </a:r>
          </a:p>
          <a:p>
            <a:pPr>
              <a:lnSpc>
                <a:spcPct val="90000"/>
              </a:lnSpc>
            </a:pPr>
            <a:r>
              <a:rPr lang="pl-PL" sz="3200" b="1">
                <a:latin typeface="SutonnyMJ" pitchFamily="2" charset="0"/>
              </a:rPr>
              <a:t>17.00. kªg evRvi msµvš— Z_¨fvÐvi  </a:t>
            </a:r>
          </a:p>
          <a:p>
            <a:pPr>
              <a:lnSpc>
                <a:spcPct val="90000"/>
              </a:lnSpc>
            </a:pPr>
            <a:r>
              <a:rPr lang="pl-PL" sz="3200" b="1">
                <a:latin typeface="SutonnyMJ" pitchFamily="2" charset="0"/>
              </a:rPr>
              <a:t>18.00. ‰e‡`wkK Kg©ms¯’vb I Awfevmx kªwg‡Ki Kj¨vY  </a:t>
            </a:r>
          </a:p>
          <a:p>
            <a:pPr>
              <a:lnSpc>
                <a:spcPct val="90000"/>
              </a:lnSpc>
            </a:pPr>
            <a:r>
              <a:rPr lang="pl-PL" sz="3200" b="1">
                <a:latin typeface="SutonnyMJ" pitchFamily="2" charset="0"/>
              </a:rPr>
              <a:t>19.00. bvix kªwgK I Kg©‡¶‡Î mgZv </a:t>
            </a:r>
          </a:p>
          <a:p>
            <a:pPr>
              <a:lnSpc>
                <a:spcPct val="90000"/>
              </a:lnSpc>
            </a:pPr>
            <a:r>
              <a:rPr lang="pl-PL" sz="3200" b="1">
                <a:latin typeface="SutonnyMJ" pitchFamily="2" charset="0"/>
              </a:rPr>
              <a:t>20.00. wkïkªg wbimb  </a:t>
            </a:r>
            <a:endParaRPr lang="pl-PL" sz="3200">
              <a:latin typeface="SutonnyMJ" pitchFamily="2" charset="0"/>
            </a:endParaRPr>
          </a:p>
          <a:p>
            <a:pPr>
              <a:lnSpc>
                <a:spcPct val="90000"/>
              </a:lnSpc>
            </a:pPr>
            <a:r>
              <a:rPr lang="pl-PL" sz="3200">
                <a:latin typeface="SutonnyMJ" pitchFamily="2" charset="0"/>
              </a:rPr>
              <a:t>21.00. </a:t>
            </a:r>
            <a:r>
              <a:rPr lang="pl-PL" sz="3200" b="1">
                <a:latin typeface="SutonnyMJ" pitchFamily="2" charset="0"/>
              </a:rPr>
              <a:t>AcÖvwZôvwbK Lv‡Z Kg©iZ kªwgK</a:t>
            </a:r>
            <a:r>
              <a:rPr lang="pl-PL" b="1">
                <a:latin typeface="SutonnyMJ" pitchFamily="2" charset="0"/>
              </a:rPr>
              <a:t> </a:t>
            </a:r>
            <a:endParaRPr lang="en-US" b="1">
              <a:latin typeface="SutonnyMJ" pitchFamily="2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l-PL" b="1">
                <a:latin typeface="SutonnyMJ" pitchFamily="2" charset="0"/>
              </a:rPr>
              <a:t>RvZxq kªgbxwZ 2012</a:t>
            </a:r>
            <a:r>
              <a:rPr lang="pl-PL">
                <a:latin typeface="SutonnyMJ" pitchFamily="2" charset="0"/>
              </a:rPr>
              <a:t> </a:t>
            </a:r>
            <a:endParaRPr lang="en-US">
              <a:latin typeface="SutonnyMJ" pitchFamily="2" charset="0"/>
            </a:endParaRPr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just">
              <a:lnSpc>
                <a:spcPct val="90000"/>
              </a:lnSpc>
            </a:pPr>
            <a:r>
              <a:rPr lang="pl-PL" sz="3200">
                <a:latin typeface="SutonnyMJ" pitchFamily="2" charset="0"/>
              </a:rPr>
              <a:t>22.00. </a:t>
            </a:r>
            <a:r>
              <a:rPr lang="pl-PL" sz="3200" b="1">
                <a:latin typeface="SutonnyMJ" pitchFamily="2" charset="0"/>
              </a:rPr>
              <a:t>K‡c©v‡iU †mvk¨vj †imcbwmwewjwU (mvgvwRK `vqe×Zv) </a:t>
            </a:r>
          </a:p>
          <a:p>
            <a:pPr algn="just">
              <a:lnSpc>
                <a:spcPct val="90000"/>
              </a:lnSpc>
            </a:pPr>
            <a:r>
              <a:rPr lang="pl-PL" sz="3200" b="1">
                <a:latin typeface="SutonnyMJ" pitchFamily="2" charset="0"/>
              </a:rPr>
              <a:t>23.00. miKvwi I †emiKvwi Kg©Kv‡Ûi mgš^q  </a:t>
            </a:r>
          </a:p>
          <a:p>
            <a:pPr algn="just">
              <a:lnSpc>
                <a:spcPct val="90000"/>
              </a:lnSpc>
            </a:pPr>
            <a:r>
              <a:rPr lang="pl-PL" sz="3200" b="1">
                <a:latin typeface="SutonnyMJ" pitchFamily="2" charset="0"/>
              </a:rPr>
              <a:t>24.00. kªg welqK AvB‡bi ms¯‹vi I hy‡Mvc‡hvMxKiY   </a:t>
            </a:r>
            <a:endParaRPr lang="de-DE" sz="3200" b="1">
              <a:latin typeface="SutonnyMJ" pitchFamily="2" charset="0"/>
            </a:endParaRPr>
          </a:p>
          <a:p>
            <a:pPr algn="just">
              <a:lnSpc>
                <a:spcPct val="90000"/>
              </a:lnSpc>
            </a:pPr>
            <a:r>
              <a:rPr lang="de-DE" sz="3200" b="1">
                <a:latin typeface="SutonnyMJ" pitchFamily="2" charset="0"/>
              </a:rPr>
              <a:t>25.00. Ab¨vb¨ bxwZi mv‡_ m¤ú„³Zv   </a:t>
            </a:r>
          </a:p>
          <a:p>
            <a:pPr algn="just">
              <a:lnSpc>
                <a:spcPct val="90000"/>
              </a:lnSpc>
            </a:pPr>
            <a:r>
              <a:rPr lang="de-DE" sz="3200" b="1">
                <a:latin typeface="SutonnyMJ" pitchFamily="2" charset="0"/>
              </a:rPr>
              <a:t>26.00 bxwZ ev¯—evq‡b gyL¨ f‚wgKv </a:t>
            </a:r>
          </a:p>
          <a:p>
            <a:pPr algn="just">
              <a:lnSpc>
                <a:spcPct val="90000"/>
              </a:lnSpc>
            </a:pPr>
            <a:r>
              <a:rPr lang="de-DE" sz="3200" b="1">
                <a:latin typeface="SutonnyMJ" pitchFamily="2" charset="0"/>
              </a:rPr>
              <a:t>27.00 kªgbxwZ ev¯—evqb, cwiex¶Y I chv©‡jvPbv  </a:t>
            </a:r>
          </a:p>
          <a:p>
            <a:pPr algn="just">
              <a:lnSpc>
                <a:spcPct val="90000"/>
              </a:lnSpc>
            </a:pPr>
            <a:r>
              <a:rPr lang="de-DE" sz="3200" b="1">
                <a:latin typeface="SutonnyMJ" pitchFamily="2" charset="0"/>
              </a:rPr>
              <a:t>28.00 Dcmsnvi</a:t>
            </a:r>
            <a:r>
              <a:rPr lang="de-DE" b="1">
                <a:latin typeface="SutonnyMJ" pitchFamily="2" charset="0"/>
              </a:rPr>
              <a:t> </a:t>
            </a:r>
            <a:endParaRPr lang="en-US">
              <a:latin typeface="SutonnyMJ" pitchFamily="2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l-PL" b="1">
                <a:latin typeface="SutonnyMJ" pitchFamily="2" charset="0"/>
              </a:rPr>
              <a:t>RvZxq kªgbxwZ 2012</a:t>
            </a:r>
            <a:endParaRPr lang="en-US" b="1">
              <a:latin typeface="SutonnyMJ" pitchFamily="2" charset="0"/>
            </a:endParaRPr>
          </a:p>
        </p:txBody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600200"/>
            <a:ext cx="8077200" cy="4530725"/>
          </a:xfrm>
        </p:spPr>
        <p:txBody>
          <a:bodyPr/>
          <a:lstStyle/>
          <a:p>
            <a:pPr algn="just">
              <a:buFont typeface="Wingdings" pitchFamily="2" charset="2"/>
              <a:buNone/>
            </a:pPr>
            <a:r>
              <a:rPr lang="pl-PL" sz="4000" b="1">
                <a:solidFill>
                  <a:srgbClr val="003300"/>
                </a:solidFill>
                <a:latin typeface="SutonnyMJ" pitchFamily="2" charset="0"/>
              </a:rPr>
              <a:t>4.1 j¶¨ t</a:t>
            </a:r>
            <a:endParaRPr lang="pl-PL" sz="4000">
              <a:solidFill>
                <a:srgbClr val="003300"/>
              </a:solidFill>
              <a:latin typeface="SutonnyMJ" pitchFamily="2" charset="0"/>
            </a:endParaRPr>
          </a:p>
          <a:p>
            <a:pPr algn="just">
              <a:buFont typeface="Wingdings" pitchFamily="2" charset="2"/>
              <a:buNone/>
            </a:pPr>
            <a:r>
              <a:rPr lang="en-US" sz="4000">
                <a:latin typeface="SutonnyMJ" pitchFamily="2" charset="0"/>
              </a:rPr>
              <a:t>	</a:t>
            </a:r>
            <a:r>
              <a:rPr lang="pl-PL" sz="4000" b="1">
                <a:latin typeface="SutonnyMJ" pitchFamily="2" charset="0"/>
              </a:rPr>
              <a:t>wewb‡qvM evÜe cwi‡ek m„wói gva¨‡g mKj Kg©¶g bvMwi‡Ki Rb¨ Drcv`bgyLx, ‰elg¨nxb, †kvlYgy³, †kvfb, wbivc` I ¯^v¯’¨m¤§Z Kg©cwi‡ek wbwðZ Kiv Ges mKj †¶‡Î kªwg‡Ki AwaKvi I kª‡gi gh©v`v cÖwZôv|</a:t>
            </a:r>
            <a:r>
              <a:rPr lang="pl-PL">
                <a:latin typeface="SutonnyMJ" pitchFamily="2" charset="0"/>
              </a:rPr>
              <a:t> </a:t>
            </a:r>
            <a:endParaRPr lang="en-US">
              <a:latin typeface="SutonnyMJ" pitchFamily="2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l-PL" b="1">
                <a:latin typeface="SutonnyMJ" pitchFamily="2" charset="0"/>
              </a:rPr>
              <a:t>RvZxq kªgbxwZ 2012</a:t>
            </a:r>
            <a:endParaRPr lang="en-US" b="1">
              <a:latin typeface="SutonnyMJ" pitchFamily="2" charset="0"/>
            </a:endParaRPr>
          </a:p>
        </p:txBody>
      </p:sp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990600"/>
            <a:ext cx="8382000" cy="5257800"/>
          </a:xfrm>
        </p:spPr>
        <p:txBody>
          <a:bodyPr/>
          <a:lstStyle/>
          <a:p>
            <a:pPr algn="just">
              <a:buFont typeface="Wingdings" pitchFamily="2" charset="2"/>
              <a:buNone/>
            </a:pPr>
            <a:r>
              <a:rPr lang="pt-BR" sz="3200" b="1">
                <a:solidFill>
                  <a:srgbClr val="003300"/>
                </a:solidFill>
                <a:latin typeface="SutonnyMJ" pitchFamily="2" charset="0"/>
              </a:rPr>
              <a:t>4.2. D‡Ïk¨:</a:t>
            </a:r>
            <a:r>
              <a:rPr lang="pt-BR" b="1">
                <a:latin typeface="SutonnyMJ" pitchFamily="2" charset="0"/>
              </a:rPr>
              <a:t> </a:t>
            </a:r>
            <a:endParaRPr lang="pt-BR">
              <a:latin typeface="SutonnyMJ" pitchFamily="2" charset="0"/>
            </a:endParaRPr>
          </a:p>
          <a:p>
            <a:pPr algn="just">
              <a:buFont typeface="Wingdings" pitchFamily="2" charset="2"/>
              <a:buNone/>
            </a:pPr>
            <a:r>
              <a:rPr lang="pt-BR" sz="3200" b="1">
                <a:latin typeface="SutonnyMJ" pitchFamily="2" charset="0"/>
              </a:rPr>
              <a:t>1. mvwe©K Av_©-mvgvwRK Dbœq‡bi Rb¨ `¶ Rbkw³ ‰Zix Ges Kg©¶g mKj bvMwi‡Ki Rb¨ ‡hvM¨Zv Abymv‡i Dchy³ Kv‡Ri my‡hvM m„wó; </a:t>
            </a:r>
          </a:p>
          <a:p>
            <a:pPr algn="just">
              <a:buFont typeface="Wingdings" pitchFamily="2" charset="2"/>
              <a:buNone/>
            </a:pPr>
            <a:r>
              <a:rPr lang="pt-BR" sz="3200" b="1">
                <a:latin typeface="SutonnyMJ" pitchFamily="2" charset="0"/>
              </a:rPr>
              <a:t>2. RvZxq A_©bxwZ‡Z BwZevPK f~wgKv ivLvi cvkvcvwk ewnwe©‡k¦i kªgevRv‡ii Pvwn`v Abyhvqx `ÿ kªgkw³ ˆZix I e¨e¯’vcbv my`„pKiY; </a:t>
            </a:r>
          </a:p>
          <a:p>
            <a:pPr algn="just">
              <a:buFont typeface="Wingdings" pitchFamily="2" charset="2"/>
              <a:buNone/>
            </a:pPr>
            <a:r>
              <a:rPr lang="pt-BR" sz="3200" b="1">
                <a:latin typeface="SutonnyMJ" pitchFamily="2" charset="0"/>
              </a:rPr>
              <a:t>3. cÖvwZôvwbK I AcÖvwZôvwbK Dfq †¶‡Î Avš—R©vwZK kªggv‡bi Av‡jv‡K †kvfb Kg©‡¶Î cÖwZôv; </a:t>
            </a:r>
          </a:p>
          <a:p>
            <a:pPr algn="just">
              <a:buFont typeface="Wingdings" pitchFamily="2" charset="2"/>
              <a:buNone/>
            </a:pPr>
            <a:r>
              <a:rPr lang="pt-BR" sz="3200" b="1">
                <a:latin typeface="SutonnyMJ" pitchFamily="2" charset="0"/>
              </a:rPr>
              <a:t>4. kªgRxex gvby‡li Rxebgvb Dbœq‡bi aviv‡K Ae¨vnZ ivLvi Rb¨ cÖ‡qvRbxq e¨e¯’v MÖnY;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l-PL" b="1">
                <a:latin typeface="SutonnyMJ" pitchFamily="2" charset="0"/>
              </a:rPr>
              <a:t>RvZxq kªgbxwZ 2012</a:t>
            </a:r>
            <a:endParaRPr lang="en-US" b="1">
              <a:latin typeface="SutonnyMJ" pitchFamily="2" charset="0"/>
            </a:endParaRPr>
          </a:p>
        </p:txBody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143000"/>
            <a:ext cx="8382000" cy="5486400"/>
          </a:xfrm>
        </p:spPr>
        <p:txBody>
          <a:bodyPr/>
          <a:lstStyle/>
          <a:p>
            <a:pPr algn="just">
              <a:lnSpc>
                <a:spcPct val="90000"/>
              </a:lnSpc>
              <a:buFont typeface="Wingdings" pitchFamily="2" charset="2"/>
              <a:buNone/>
            </a:pPr>
            <a:r>
              <a:rPr lang="pt-BR" b="1">
                <a:solidFill>
                  <a:srgbClr val="003300"/>
                </a:solidFill>
                <a:latin typeface="SutonnyMJ" pitchFamily="2" charset="0"/>
              </a:rPr>
              <a:t>D‡Ïk¨: </a:t>
            </a:r>
            <a:endParaRPr lang="pt-BR">
              <a:solidFill>
                <a:srgbClr val="003300"/>
              </a:solidFill>
              <a:latin typeface="SutonnyMJ" pitchFamily="2" charset="0"/>
            </a:endParaRPr>
          </a:p>
          <a:p>
            <a:pPr algn="just">
              <a:lnSpc>
                <a:spcPct val="90000"/>
              </a:lnSpc>
              <a:buFont typeface="Wingdings" pitchFamily="2" charset="2"/>
              <a:buNone/>
            </a:pPr>
            <a:r>
              <a:rPr lang="pt-BR" b="1">
                <a:latin typeface="SutonnyMJ" pitchFamily="2" charset="0"/>
              </a:rPr>
              <a:t>5. †`kx I Awfevmx kªwg‡Ki mvgvwRK wbivcËv e¨e¯’vi Dbœqb;  </a:t>
            </a:r>
          </a:p>
          <a:p>
            <a:pPr algn="just">
              <a:lnSpc>
                <a:spcPct val="90000"/>
              </a:lnSpc>
              <a:buFont typeface="Wingdings" pitchFamily="2" charset="2"/>
              <a:buNone/>
            </a:pPr>
            <a:r>
              <a:rPr lang="pt-BR" b="1">
                <a:latin typeface="SutonnyMJ" pitchFamily="2" charset="0"/>
              </a:rPr>
              <a:t>6. Rxeb I m¤ú‡`i wbivcËv wbwðZ Kivi j‡¶¨ ¯^v¯’¨m¤§Z I wbivc` Kg©cwi‡e‡ki Dbœqb; </a:t>
            </a:r>
          </a:p>
          <a:p>
            <a:pPr algn="just">
              <a:lnSpc>
                <a:spcPct val="90000"/>
              </a:lnSpc>
              <a:buFont typeface="Wingdings" pitchFamily="2" charset="2"/>
              <a:buNone/>
            </a:pPr>
            <a:r>
              <a:rPr lang="pt-BR" b="1">
                <a:latin typeface="SutonnyMJ" pitchFamily="2" charset="0"/>
              </a:rPr>
              <a:t>7. Kg©‡¶‡Î bvix cyi“‡li ‰elg¨ `~ixKiY; </a:t>
            </a:r>
          </a:p>
          <a:p>
            <a:pPr algn="just">
              <a:lnSpc>
                <a:spcPct val="90000"/>
              </a:lnSpc>
              <a:buFont typeface="Wingdings" pitchFamily="2" charset="2"/>
              <a:buNone/>
            </a:pPr>
            <a:r>
              <a:rPr lang="pt-BR" b="1">
                <a:latin typeface="SutonnyMJ" pitchFamily="2" charset="0"/>
              </a:rPr>
              <a:t>8. DcRvwZ, ÿz`ª RvwZmËv, b„-†Mvôx I Ab¨vb¨ m¤úÖ`vq Ges `wjZ, kvixwiK I gvbwmK cÖwZeÜx Ges fvmgvb gvbylmn cÖvwš—K I cðvrc` Rb‡Mvôxi Rb¨ K‡g©i my‡hvM m„wó I ‰elg¨nxb Kg©cwi‡ek wbwðZKiY; </a:t>
            </a:r>
          </a:p>
          <a:p>
            <a:pPr algn="just">
              <a:lnSpc>
                <a:spcPct val="90000"/>
              </a:lnSpc>
              <a:buFont typeface="Wingdings" pitchFamily="2" charset="2"/>
              <a:buNone/>
            </a:pPr>
            <a:r>
              <a:rPr lang="pt-BR" b="1">
                <a:latin typeface="SutonnyMJ" pitchFamily="2" charset="0"/>
              </a:rPr>
              <a:t>9. mKj cÖKvi SuywKc~Y© wkïkªg wbimb; Ges </a:t>
            </a:r>
          </a:p>
          <a:p>
            <a:pPr algn="just">
              <a:lnSpc>
                <a:spcPct val="90000"/>
              </a:lnSpc>
              <a:buFont typeface="Wingdings" pitchFamily="2" charset="2"/>
              <a:buNone/>
            </a:pPr>
            <a:r>
              <a:rPr lang="pt-BR" b="1">
                <a:latin typeface="SutonnyMJ" pitchFamily="2" charset="0"/>
              </a:rPr>
              <a:t>10. kªg I Kg©ms¯’vb cÖkvmb‡K AvaywbK, hy‡Mvc‡hvMx, RbKj¨vYgyLx, †mevag©x I Kvh©Ki Kiv|</a:t>
            </a:r>
            <a:r>
              <a:rPr lang="pt-BR">
                <a:latin typeface="SutonnyMJ" pitchFamily="2" charset="0"/>
              </a:rPr>
              <a:t> </a:t>
            </a:r>
            <a:endParaRPr lang="en-US">
              <a:latin typeface="SutonnyMJ" pitchFamily="2" charset="0"/>
            </a:endParaRP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en-US">
              <a:latin typeface="SutonnyMJ" pitchFamily="2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Layers">
  <a:themeElements>
    <a:clrScheme name="Layers 6">
      <a:dk1>
        <a:srgbClr val="000000"/>
      </a:dk1>
      <a:lt1>
        <a:srgbClr val="FFFFE1"/>
      </a:lt1>
      <a:dk2>
        <a:srgbClr val="330033"/>
      </a:dk2>
      <a:lt2>
        <a:srgbClr val="330033"/>
      </a:lt2>
      <a:accent1>
        <a:srgbClr val="CCCC99"/>
      </a:accent1>
      <a:accent2>
        <a:srgbClr val="FF0000"/>
      </a:accent2>
      <a:accent3>
        <a:srgbClr val="FFFFEE"/>
      </a:accent3>
      <a:accent4>
        <a:srgbClr val="000000"/>
      </a:accent4>
      <a:accent5>
        <a:srgbClr val="E2E2CA"/>
      </a:accent5>
      <a:accent6>
        <a:srgbClr val="E70000"/>
      </a:accent6>
      <a:hlink>
        <a:srgbClr val="990033"/>
      </a:hlink>
      <a:folHlink>
        <a:srgbClr val="B2B2B2"/>
      </a:folHlink>
    </a:clrScheme>
    <a:fontScheme name="Layers">
      <a:majorFont>
        <a:latin typeface="Times New Roman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Layers 1">
        <a:dk1>
          <a:srgbClr val="993300"/>
        </a:dk1>
        <a:lt1>
          <a:srgbClr val="CCCCCC"/>
        </a:lt1>
        <a:dk2>
          <a:srgbClr val="000000"/>
        </a:dk2>
        <a:lt2>
          <a:srgbClr val="FFFFFF"/>
        </a:lt2>
        <a:accent1>
          <a:srgbClr val="576F2B"/>
        </a:accent1>
        <a:accent2>
          <a:srgbClr val="666699"/>
        </a:accent2>
        <a:accent3>
          <a:srgbClr val="AAAAAA"/>
        </a:accent3>
        <a:accent4>
          <a:srgbClr val="AEAEAE"/>
        </a:accent4>
        <a:accent5>
          <a:srgbClr val="B4BBAC"/>
        </a:accent5>
        <a:accent6>
          <a:srgbClr val="5C5C8A"/>
        </a:accent6>
        <a:hlink>
          <a:srgbClr val="9933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yers 2">
        <a:dk1>
          <a:srgbClr val="993300"/>
        </a:dk1>
        <a:lt1>
          <a:srgbClr val="CCCCCC"/>
        </a:lt1>
        <a:dk2>
          <a:srgbClr val="330000"/>
        </a:dk2>
        <a:lt2>
          <a:srgbClr val="FFFFFF"/>
        </a:lt2>
        <a:accent1>
          <a:srgbClr val="996633"/>
        </a:accent1>
        <a:accent2>
          <a:srgbClr val="FF0000"/>
        </a:accent2>
        <a:accent3>
          <a:srgbClr val="ADAAAA"/>
        </a:accent3>
        <a:accent4>
          <a:srgbClr val="AEAEAE"/>
        </a:accent4>
        <a:accent5>
          <a:srgbClr val="CAB8AD"/>
        </a:accent5>
        <a:accent6>
          <a:srgbClr val="E70000"/>
        </a:accent6>
        <a:hlink>
          <a:srgbClr val="FF3300"/>
        </a:hlink>
        <a:folHlink>
          <a:srgbClr val="CC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yers 3">
        <a:dk1>
          <a:srgbClr val="79788A"/>
        </a:dk1>
        <a:lt1>
          <a:srgbClr val="FFFFFF"/>
        </a:lt1>
        <a:dk2>
          <a:srgbClr val="21203C"/>
        </a:dk2>
        <a:lt2>
          <a:srgbClr val="FFFFCC"/>
        </a:lt2>
        <a:accent1>
          <a:srgbClr val="476077"/>
        </a:accent1>
        <a:accent2>
          <a:srgbClr val="676C5A"/>
        </a:accent2>
        <a:accent3>
          <a:srgbClr val="ABABAF"/>
        </a:accent3>
        <a:accent4>
          <a:srgbClr val="DADADA"/>
        </a:accent4>
        <a:accent5>
          <a:srgbClr val="B1B6BD"/>
        </a:accent5>
        <a:accent6>
          <a:srgbClr val="5D6151"/>
        </a:accent6>
        <a:hlink>
          <a:srgbClr val="666699"/>
        </a:hlink>
        <a:folHlink>
          <a:srgbClr val="8CB0A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yers 4">
        <a:dk1>
          <a:srgbClr val="455B41"/>
        </a:dk1>
        <a:lt1>
          <a:srgbClr val="FFFFCC"/>
        </a:lt1>
        <a:dk2>
          <a:srgbClr val="79A994"/>
        </a:dk2>
        <a:lt2>
          <a:srgbClr val="FFFFCC"/>
        </a:lt2>
        <a:accent1>
          <a:srgbClr val="517087"/>
        </a:accent1>
        <a:accent2>
          <a:srgbClr val="666699"/>
        </a:accent2>
        <a:accent3>
          <a:srgbClr val="BED1C8"/>
        </a:accent3>
        <a:accent4>
          <a:srgbClr val="DADAAE"/>
        </a:accent4>
        <a:accent5>
          <a:srgbClr val="B3BBC3"/>
        </a:accent5>
        <a:accent6>
          <a:srgbClr val="5C5C8A"/>
        </a:accent6>
        <a:hlink>
          <a:srgbClr val="993300"/>
        </a:hlink>
        <a:folHlink>
          <a:srgbClr val="A4AF6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yers 5">
        <a:dk1>
          <a:srgbClr val="330000"/>
        </a:dk1>
        <a:lt1>
          <a:srgbClr val="FF9900"/>
        </a:lt1>
        <a:dk2>
          <a:srgbClr val="FFFFFF"/>
        </a:dk2>
        <a:lt2>
          <a:srgbClr val="8B3111"/>
        </a:lt2>
        <a:accent1>
          <a:srgbClr val="DD6D07"/>
        </a:accent1>
        <a:accent2>
          <a:srgbClr val="CC9900"/>
        </a:accent2>
        <a:accent3>
          <a:srgbClr val="FFCAAA"/>
        </a:accent3>
        <a:accent4>
          <a:srgbClr val="2A0000"/>
        </a:accent4>
        <a:accent5>
          <a:srgbClr val="EBBAAA"/>
        </a:accent5>
        <a:accent6>
          <a:srgbClr val="B98A00"/>
        </a:accent6>
        <a:hlink>
          <a:srgbClr val="CC3300"/>
        </a:hlink>
        <a:folHlink>
          <a:srgbClr val="CC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yers 6">
        <a:dk1>
          <a:srgbClr val="000000"/>
        </a:dk1>
        <a:lt1>
          <a:srgbClr val="FFFFE1"/>
        </a:lt1>
        <a:dk2>
          <a:srgbClr val="330033"/>
        </a:dk2>
        <a:lt2>
          <a:srgbClr val="330033"/>
        </a:lt2>
        <a:accent1>
          <a:srgbClr val="CCCC99"/>
        </a:accent1>
        <a:accent2>
          <a:srgbClr val="FF0000"/>
        </a:accent2>
        <a:accent3>
          <a:srgbClr val="FFFFEE"/>
        </a:accent3>
        <a:accent4>
          <a:srgbClr val="000000"/>
        </a:accent4>
        <a:accent5>
          <a:srgbClr val="E2E2CA"/>
        </a:accent5>
        <a:accent6>
          <a:srgbClr val="E70000"/>
        </a:accent6>
        <a:hlink>
          <a:srgbClr val="9900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yers 7">
        <a:dk1>
          <a:srgbClr val="000000"/>
        </a:dk1>
        <a:lt1>
          <a:srgbClr val="FFFFFF"/>
        </a:lt1>
        <a:dk2>
          <a:srgbClr val="000000"/>
        </a:dk2>
        <a:lt2>
          <a:srgbClr val="891411"/>
        </a:lt2>
        <a:accent1>
          <a:srgbClr val="4F917E"/>
        </a:accent1>
        <a:accent2>
          <a:srgbClr val="CC9900"/>
        </a:accent2>
        <a:accent3>
          <a:srgbClr val="FFFFFF"/>
        </a:accent3>
        <a:accent4>
          <a:srgbClr val="000000"/>
        </a:accent4>
        <a:accent5>
          <a:srgbClr val="B2C7C0"/>
        </a:accent5>
        <a:accent6>
          <a:srgbClr val="B98A00"/>
        </a:accent6>
        <a:hlink>
          <a:srgbClr val="5A84D8"/>
        </a:hlink>
        <a:folHlink>
          <a:srgbClr val="A0C6B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yers 8">
        <a:dk1>
          <a:srgbClr val="000000"/>
        </a:dk1>
        <a:lt1>
          <a:srgbClr val="FFFFFF"/>
        </a:lt1>
        <a:dk2>
          <a:srgbClr val="CC0000"/>
        </a:dk2>
        <a:lt2>
          <a:srgbClr val="999966"/>
        </a:lt2>
        <a:accent1>
          <a:srgbClr val="CCCCCC"/>
        </a:accent1>
        <a:accent2>
          <a:srgbClr val="CCCC6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B9B95C"/>
        </a:accent6>
        <a:hlink>
          <a:srgbClr val="666699"/>
        </a:hlink>
        <a:folHlink>
          <a:srgbClr val="CCCC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yers 9">
        <a:dk1>
          <a:srgbClr val="000000"/>
        </a:dk1>
        <a:lt1>
          <a:srgbClr val="FFFFFF"/>
        </a:lt1>
        <a:dk2>
          <a:srgbClr val="FF0000"/>
        </a:dk2>
        <a:lt2>
          <a:srgbClr val="009999"/>
        </a:lt2>
        <a:accent1>
          <a:srgbClr val="C7B505"/>
        </a:accent1>
        <a:accent2>
          <a:srgbClr val="FFFF66"/>
        </a:accent2>
        <a:accent3>
          <a:srgbClr val="FFFFFF"/>
        </a:accent3>
        <a:accent4>
          <a:srgbClr val="000000"/>
        </a:accent4>
        <a:accent5>
          <a:srgbClr val="E0D7AA"/>
        </a:accent5>
        <a:accent6>
          <a:srgbClr val="E7E75C"/>
        </a:accent6>
        <a:hlink>
          <a:srgbClr val="5A84D8"/>
        </a:hlink>
        <a:folHlink>
          <a:srgbClr val="A0C6B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yers 10">
        <a:dk1>
          <a:srgbClr val="000000"/>
        </a:dk1>
        <a:lt1>
          <a:srgbClr val="FFFFFF"/>
        </a:lt1>
        <a:dk2>
          <a:srgbClr val="660033"/>
        </a:dk2>
        <a:lt2>
          <a:srgbClr val="666699"/>
        </a:lt2>
        <a:accent1>
          <a:srgbClr val="95A3D1"/>
        </a:accent1>
        <a:accent2>
          <a:srgbClr val="FFFF66"/>
        </a:accent2>
        <a:accent3>
          <a:srgbClr val="FFFFFF"/>
        </a:accent3>
        <a:accent4>
          <a:srgbClr val="000000"/>
        </a:accent4>
        <a:accent5>
          <a:srgbClr val="C8CEE5"/>
        </a:accent5>
        <a:accent6>
          <a:srgbClr val="E7E75C"/>
        </a:accent6>
        <a:hlink>
          <a:srgbClr val="5A84D8"/>
        </a:hlink>
        <a:folHlink>
          <a:srgbClr val="CCCC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Layers</Template>
  <TotalTime>0</TotalTime>
  <Words>2110</Words>
  <Application>Microsoft Office PowerPoint</Application>
  <PresentationFormat>On-screen Show (4:3)</PresentationFormat>
  <Paragraphs>119</Paragraphs>
  <Slides>21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6" baseType="lpstr">
      <vt:lpstr>Arial</vt:lpstr>
      <vt:lpstr>SutonnyMJ</vt:lpstr>
      <vt:lpstr>Times New Roman</vt:lpstr>
      <vt:lpstr>Wingdings</vt:lpstr>
      <vt:lpstr>Layers</vt:lpstr>
      <vt:lpstr>kÖg bxwZ, kÖg AvBb I wewagvjv</vt:lpstr>
      <vt:lpstr>RvZxq kªgbxwZ 2012  (GK bR‡i welqe¯‘) </vt:lpstr>
      <vt:lpstr>RvZxq kªgbxwZ 2012 </vt:lpstr>
      <vt:lpstr>RvZxq kªgbxwZ 2012 </vt:lpstr>
      <vt:lpstr>RvZxq kªgbxwZ 2012 </vt:lpstr>
      <vt:lpstr>RvZxq kªgbxwZ 2012 </vt:lpstr>
      <vt:lpstr>RvZxq kªgbxwZ 2012</vt:lpstr>
      <vt:lpstr>RvZxq kªgbxwZ 2012</vt:lpstr>
      <vt:lpstr>RvZxq kªgbxwZ 2012</vt:lpstr>
      <vt:lpstr>evsjv‡`k kªg AvBb-2006</vt:lpstr>
      <vt:lpstr>evsjv‡`k kªg AvBb 2006 </vt:lpstr>
      <vt:lpstr>evsjv‡`k kªg AvBb 2006</vt:lpstr>
      <vt:lpstr>evsjv‡`k kªg AvBb 2006</vt:lpstr>
      <vt:lpstr>PowerPoint Presentation</vt:lpstr>
      <vt:lpstr>evsjv‡`k kªg (ms‡kvab) AvBb 2013  D‡jøL‡hvM¨ wKQz ms‡kvabx </vt:lpstr>
      <vt:lpstr>D‡jøL‡hvM¨ wKQz ms‡kvabx </vt:lpstr>
      <vt:lpstr>D‡jøL‡hvM¨ wKQz ms‡kvabx </vt:lpstr>
      <vt:lpstr>D‡jøL‡hvM¨ wKQz ms‡kvabx </vt:lpstr>
      <vt:lpstr>D‡jøL‡hvM¨ wKQz ms‡kvabx </vt:lpstr>
      <vt:lpstr>evsjv‡`k kÖg wewagvjv, 2015</vt:lpstr>
      <vt:lpstr>PowerPoint Presentation</vt:lpstr>
    </vt:vector>
  </TitlesOfParts>
  <Company>BILS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Adv. Nazrul Islam</dc:creator>
  <cp:lastModifiedBy>Alam, A.K.M Masum Ul</cp:lastModifiedBy>
  <cp:revision>88</cp:revision>
  <dcterms:created xsi:type="dcterms:W3CDTF">2015-09-10T04:16:40Z</dcterms:created>
  <dcterms:modified xsi:type="dcterms:W3CDTF">2022-02-03T09:50:22Z</dcterms:modified>
</cp:coreProperties>
</file>