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14"/>
  </p:handoutMasterIdLst>
  <p:sldIdLst>
    <p:sldId id="256" r:id="rId2"/>
    <p:sldId id="257" r:id="rId3"/>
    <p:sldId id="320" r:id="rId4"/>
    <p:sldId id="321" r:id="rId5"/>
    <p:sldId id="322" r:id="rId6"/>
    <p:sldId id="316" r:id="rId7"/>
    <p:sldId id="319" r:id="rId8"/>
    <p:sldId id="318" r:id="rId9"/>
    <p:sldId id="324" r:id="rId10"/>
    <p:sldId id="323" r:id="rId11"/>
    <p:sldId id="330" r:id="rId12"/>
    <p:sldId id="314" r:id="rId1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B960D5A-933D-411D-B921-D387C2FEEE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2533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5124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5125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26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27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28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5129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30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13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218318F-2FB2-4505-BF05-40615612B6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7B9B49-F6C9-4D83-A022-7AAFC3B2D9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B63B6B-B22A-4AFE-A5AC-1AE274FE19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FA7FC7-AC18-4134-BFF3-C7595F3AAD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E982DB-89AA-4D3E-8DC1-F18A6AC08C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BD502-31B6-4E50-BD14-1F17B5474E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B744E1-A415-4F20-9EB3-B682D455A7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F1B1E2-3270-44CF-8507-E073BF9EBD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469718-3D48-489D-976A-A5E3710485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B7BC6B-3B20-4A43-85E0-CE0AC298B9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E20BA6-E930-4511-B428-096335E5F4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4100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4101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102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5E53B577-ECB6-419D-A749-7B769747AC2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1371600"/>
            <a:ext cx="7620000" cy="1981200"/>
          </a:xfrm>
        </p:spPr>
        <p:txBody>
          <a:bodyPr/>
          <a:lstStyle/>
          <a:p>
            <a:pPr algn="ctr"/>
            <a:r>
              <a:rPr lang="en-US" sz="5400" b="1" dirty="0">
                <a:latin typeface="SutonnyMJ" pitchFamily="2" charset="0"/>
                <a:cs typeface="SutonnyMJ" pitchFamily="2" charset="0"/>
              </a:rPr>
              <a:t>†</a:t>
            </a:r>
            <a:r>
              <a:rPr lang="en-US" sz="5400" b="1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sz="54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5400" b="1" dirty="0" err="1">
                <a:latin typeface="SutonnyMJ" pitchFamily="2" charset="0"/>
                <a:cs typeface="SutonnyMJ" pitchFamily="2" charset="0"/>
              </a:rPr>
              <a:t>KwgwU</a:t>
            </a:r>
            <a:br>
              <a:rPr lang="en-US" sz="5400" b="1" dirty="0">
                <a:latin typeface="SutonnyMJ" pitchFamily="2" charset="0"/>
                <a:cs typeface="SutonnyMJ" pitchFamily="2" charset="0"/>
              </a:rPr>
            </a:br>
            <a:r>
              <a:rPr lang="en-GB" sz="5400" dirty="0" err="1">
                <a:latin typeface="SutonnyMJ" pitchFamily="2" charset="0"/>
                <a:cs typeface="SutonnyMJ" pitchFamily="2" charset="0"/>
              </a:rPr>
              <a:t>cÖv_wgK</a:t>
            </a:r>
            <a:r>
              <a:rPr lang="en-GB" sz="5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5400" dirty="0" err="1">
                <a:latin typeface="SutonnyMJ" pitchFamily="2" charset="0"/>
                <a:cs typeface="SutonnyMJ" pitchFamily="2" charset="0"/>
              </a:rPr>
              <a:t>aviYv</a:t>
            </a:r>
            <a:r>
              <a:rPr lang="en-GB" sz="5400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GB" sz="5400" dirty="0" err="1">
                <a:latin typeface="SutonnyMJ" pitchFamily="2" charset="0"/>
                <a:cs typeface="SutonnyMJ" pitchFamily="2" charset="0"/>
              </a:rPr>
              <a:t>Gi</a:t>
            </a:r>
            <a:r>
              <a:rPr lang="en-GB" sz="5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5400" dirty="0" err="1">
                <a:latin typeface="SutonnyMJ" pitchFamily="2" charset="0"/>
                <a:cs typeface="SutonnyMJ" pitchFamily="2" charset="0"/>
              </a:rPr>
              <a:t>MVb</a:t>
            </a:r>
            <a:r>
              <a:rPr lang="en-GB" sz="5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GB" sz="5400" dirty="0" err="1">
                <a:latin typeface="SutonnyMJ" pitchFamily="2" charset="0"/>
                <a:cs typeface="SutonnyMJ" pitchFamily="2" charset="0"/>
              </a:rPr>
              <a:t>cÖwµqv</a:t>
            </a:r>
            <a:r>
              <a:rPr lang="en-US" sz="5400" b="1" dirty="0">
                <a:latin typeface="SutonnyMJ" pitchFamily="2" charset="0"/>
                <a:cs typeface="SutonnyMJ" pitchFamily="2" charset="0"/>
              </a:rPr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7162800" cy="1752600"/>
          </a:xfrm>
        </p:spPr>
        <p:txBody>
          <a:bodyPr/>
          <a:lstStyle/>
          <a:p>
            <a:endParaRPr lang="en-US" b="1" dirty="0">
              <a:solidFill>
                <a:srgbClr val="003300"/>
              </a:solidFill>
              <a:latin typeface="SutonnyMJ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latin typeface="SutonnyMJ" pitchFamily="2" charset="0"/>
                <a:cs typeface="SutonnyMJ" pitchFamily="2" charset="0"/>
              </a:rPr>
              <a:t>†</a:t>
            </a:r>
            <a:r>
              <a:rPr lang="en-US" sz="4000" b="1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sz="40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b="1" dirty="0" err="1">
                <a:latin typeface="SutonnyMJ" pitchFamily="2" charset="0"/>
                <a:cs typeface="SutonnyMJ" pitchFamily="2" charset="0"/>
              </a:rPr>
              <a:t>KwgwUi</a:t>
            </a:r>
            <a:r>
              <a:rPr lang="en-US" sz="4000" b="1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sz="4000" b="1" dirty="0" err="1">
                <a:latin typeface="SutonnyMJ" pitchFamily="2" charset="0"/>
                <a:cs typeface="SutonnyMJ" pitchFamily="2" charset="0"/>
              </a:rPr>
              <a:t>gqv</a:t>
            </a:r>
            <a:r>
              <a:rPr lang="en-US" sz="4000" b="1" dirty="0">
                <a:latin typeface="SutonnyMJ" pitchFamily="2" charset="0"/>
                <a:cs typeface="SutonnyMJ" pitchFamily="2" charset="0"/>
              </a:rPr>
              <a:t>` </a:t>
            </a:r>
            <a:r>
              <a:rPr lang="en-US" sz="4000" b="1" dirty="0" err="1">
                <a:latin typeface="SutonnyMJ" pitchFamily="2" charset="0"/>
                <a:cs typeface="SutonnyMJ" pitchFamily="2" charset="0"/>
              </a:rPr>
              <a:t>Ges</a:t>
            </a:r>
            <a:r>
              <a:rPr lang="en-US" sz="40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b="1" dirty="0" err="1">
                <a:latin typeface="SutonnyMJ" pitchFamily="2" charset="0"/>
                <a:cs typeface="SutonnyMJ" pitchFamily="2" charset="0"/>
              </a:rPr>
              <a:t>cybM©Vb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530725"/>
          </a:xfrm>
        </p:spPr>
        <p:txBody>
          <a:bodyPr/>
          <a:lstStyle/>
          <a:p>
            <a:pPr algn="just">
              <a:buNone/>
            </a:pPr>
            <a:r>
              <a:rPr lang="en-US" sz="3600" b="1" dirty="0">
                <a:latin typeface="SutonnyMJ" pitchFamily="2" charset="0"/>
                <a:cs typeface="SutonnyMJ" pitchFamily="2" charset="0"/>
              </a:rPr>
              <a:t>	†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KwgwUi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‡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gqv`Kvj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n‡e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2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eQi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,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hvi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MYbv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ïiæ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n‡e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KwgwUi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cÖ_g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mfv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AbywôZ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nevi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w`b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‡_‡K (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wewa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83,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weGjAvi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)| hw` ‡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Kvb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m`m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¨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c`Z¨vM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K‡i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ev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gviv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hvq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Zvn‡j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Zvi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cwie‡Z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©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bZyb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m`m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¨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wbe©vPb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Ki‡Z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n‡e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| 2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eQ‡ii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g‡a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¨ hw` †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Kvb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‡U«W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BDwbqb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ev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AskM«nYKvix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KwgwU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MVb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nq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Zvn‡j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KwgwU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cybM©Vb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Ki‡Z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n‡e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|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latin typeface="SutonnyMJ" pitchFamily="2" charset="0"/>
                <a:cs typeface="SutonnyMJ" pitchFamily="2" charset="0"/>
              </a:rPr>
              <a:t>KwgwUi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mfv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Av‡qvR‡bi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mgq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530725"/>
          </a:xfrm>
        </p:spPr>
        <p:txBody>
          <a:bodyPr/>
          <a:lstStyle/>
          <a:p>
            <a:pPr lvl="0" algn="just"/>
            <a:r>
              <a:rPr lang="en-US" sz="3600" b="1" dirty="0">
                <a:latin typeface="SutonnyMJ" pitchFamily="2" charset="0"/>
                <a:cs typeface="SutonnyMJ" pitchFamily="2" charset="0"/>
              </a:rPr>
              <a:t>†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KwgwUi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mfv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cÖwZ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3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gv‡m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Kgc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‡¶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GKevi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AbywôZ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n‡e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| [Zdwmj-4(3),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weGjAvi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]</a:t>
            </a:r>
          </a:p>
          <a:p>
            <a:pPr lvl="0" algn="just"/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cÖ‡qvR‡b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Lye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msw¶ß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bvwU‡kI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mfv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AvnŸvb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hv‡e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|</a:t>
            </a:r>
          </a:p>
          <a:p>
            <a:pPr lvl="0" algn="just"/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mfv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Av‡qvR‡b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hw` †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Kvb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wej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¤^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nq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Zvn‡j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†h †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Kvb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c¶ G‡¶‡Î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kªg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cwi`k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©‡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Ki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mnvqZv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PvB‡Z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cvi‡e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| (aviv-315,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evsjv‡`k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kªg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AvBb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286000"/>
            <a:ext cx="7772400" cy="17526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6000" b="1" dirty="0" err="1">
                <a:solidFill>
                  <a:srgbClr val="003300"/>
                </a:solidFill>
                <a:latin typeface="SutonnyMJ" pitchFamily="2" charset="0"/>
              </a:rPr>
              <a:t>ab¨ev</a:t>
            </a:r>
            <a:r>
              <a:rPr lang="en-US" sz="6000" b="1">
                <a:solidFill>
                  <a:srgbClr val="003300"/>
                </a:solidFill>
                <a:latin typeface="SutonnyMJ" pitchFamily="2" charset="0"/>
              </a:rPr>
              <a:t>`</a:t>
            </a:r>
            <a:r>
              <a:rPr lang="en-US" sz="6000">
                <a:latin typeface="SutonnyMJ" pitchFamily="2" charset="0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>
                <a:latin typeface="SutonnyMJ" pitchFamily="2" charset="0"/>
                <a:cs typeface="SutonnyMJ" pitchFamily="2" charset="0"/>
              </a:rPr>
              <a:t>†</a:t>
            </a:r>
            <a:r>
              <a:rPr lang="en-US" sz="4800" b="1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sz="48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b="1" dirty="0" err="1">
                <a:latin typeface="SutonnyMJ" pitchFamily="2" charset="0"/>
                <a:cs typeface="SutonnyMJ" pitchFamily="2" charset="0"/>
              </a:rPr>
              <a:t>KwgwU</a:t>
            </a:r>
            <a:r>
              <a:rPr lang="en-US" sz="48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b="1" dirty="0" err="1">
                <a:latin typeface="SutonnyMJ" pitchFamily="2" charset="0"/>
                <a:cs typeface="SutonnyMJ" pitchFamily="2" charset="0"/>
              </a:rPr>
              <a:t>Kx</a:t>
            </a:r>
            <a:r>
              <a:rPr lang="en-US" sz="4800" b="1" dirty="0">
                <a:latin typeface="SutonnyMJ" pitchFamily="2" charset="0"/>
                <a:cs typeface="SutonnyMJ" pitchFamily="2" charset="0"/>
              </a:rPr>
              <a:t>? </a:t>
            </a:r>
            <a:endParaRPr lang="en-US" sz="48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305800" cy="5257800"/>
          </a:xfrm>
        </p:spPr>
        <p:txBody>
          <a:bodyPr/>
          <a:lstStyle/>
          <a:p>
            <a:pPr algn="just">
              <a:lnSpc>
                <a:spcPct val="90000"/>
              </a:lnSpc>
              <a:buNone/>
            </a:pPr>
            <a:r>
              <a:rPr lang="en-US" dirty="0">
                <a:latin typeface="SutonnyMJ" pitchFamily="2" charset="0"/>
                <a:cs typeface="SutonnyMJ" pitchFamily="2" charset="0"/>
              </a:rPr>
              <a:t> </a:t>
            </a:r>
            <a:br>
              <a:rPr lang="en-US" dirty="0">
                <a:latin typeface="SutonnyMJ" pitchFamily="2" charset="0"/>
                <a:cs typeface="SutonnyMJ" pitchFamily="2" charset="0"/>
              </a:rPr>
            </a:br>
            <a:r>
              <a:rPr lang="en-US" sz="4800" dirty="0">
                <a:latin typeface="SutonnyMJ" pitchFamily="2" charset="0"/>
                <a:cs typeface="SutonnyMJ" pitchFamily="2" charset="0"/>
              </a:rPr>
              <a:t>†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KwgwU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ej‡Z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e¨e¯’vcbv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KZ…©c¶ I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BDwbqb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/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kªwgK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cÖwZwbwa‡`i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mgš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^‡q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MwVZ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GKwU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`j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ev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wUg‡K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eySvq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hv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wbivc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` Kg©†¶Î ˆ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Zwi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Zv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i¶v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Ki‡Z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gvwjK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ev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wb‡qvM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KZ©v‡K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mnvqZv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dirty="0" err="1">
                <a:latin typeface="SutonnyMJ" pitchFamily="2" charset="0"/>
                <a:cs typeface="SutonnyMJ" pitchFamily="2" charset="0"/>
              </a:rPr>
              <a:t>K‡i</a:t>
            </a:r>
            <a:r>
              <a:rPr lang="en-US" sz="4800" dirty="0">
                <a:latin typeface="SutonnyMJ" pitchFamily="2" charset="0"/>
                <a:cs typeface="SutonnyMJ" pitchFamily="2" charset="0"/>
              </a:rPr>
              <a:t>| </a:t>
            </a:r>
            <a:endParaRPr lang="en-US" dirty="0">
              <a:latin typeface="SutonnyMJ" pitchFamily="2" charset="0"/>
              <a:cs typeface="SutonnyMJ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SutonnyMJ" pitchFamily="2" charset="0"/>
                <a:cs typeface="SutonnyMJ" pitchFamily="2" charset="0"/>
              </a:rPr>
              <a:t>†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KwgwU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†Kb `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iKvi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77200" cy="4530725"/>
          </a:xfrm>
        </p:spPr>
        <p:txBody>
          <a:bodyPr/>
          <a:lstStyle/>
          <a:p>
            <a:pPr algn="just">
              <a:buNone/>
            </a:pPr>
            <a:r>
              <a:rPr lang="en-US" sz="4000" dirty="0">
                <a:latin typeface="SutonnyMJ" pitchFamily="2" charset="0"/>
                <a:cs typeface="SutonnyMJ" pitchFamily="2" charset="0"/>
              </a:rPr>
              <a:t>	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cÖ_gZ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: †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KwgwU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MVb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GKwU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AvBbMZ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eva¨evaKZv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Ges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wØZxqZ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: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KviLvbv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ev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cÖwZôv‡bi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mvwe©K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wbivcËv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mswkøó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mK‡ji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ckvMZ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¯^v¯’¨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myiÿvi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wbðqZv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weav‡b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KwgwUi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cÖ‡qvRbxqZv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i‡q‡Q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| GB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KwgwUi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gva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¨‡g KZ…©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cÿ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Avek¨Kxq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mycvwik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c‡q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cÖ‡qvRbxq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e¨e¯’v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MÖnY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Ki‡Z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cv‡i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| </a:t>
            </a:r>
          </a:p>
          <a:p>
            <a:pPr>
              <a:buNone/>
            </a:pPr>
            <a:endParaRPr lang="en-US" dirty="0">
              <a:latin typeface="SutonnyMJ" pitchFamily="2" charset="0"/>
              <a:cs typeface="SutonnyMJ" pitchFamily="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SutonnyMJ" pitchFamily="2" charset="0"/>
                <a:cs typeface="SutonnyMJ" pitchFamily="2" charset="0"/>
              </a:rPr>
              <a:t>†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KwgwU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†Kb `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iKvi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305800" cy="4530725"/>
          </a:xfrm>
        </p:spPr>
        <p:txBody>
          <a:bodyPr/>
          <a:lstStyle/>
          <a:p>
            <a:pPr lvl="0" algn="just"/>
            <a:r>
              <a:rPr lang="en-US" sz="3200" dirty="0">
                <a:latin typeface="SutonnyMJ" pitchFamily="2" charset="0"/>
                <a:cs typeface="SutonnyMJ" pitchFamily="2" charset="0"/>
              </a:rPr>
              <a:t>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KwgwU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ckvMZ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¯^v¯’¨ I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wbivcËv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Kg©KZ©v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/†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Awdmvi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Ges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EaŸ©Zb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e¨e¯’vcbv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KZ©…c¶‡K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wewfbœ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ai‡bi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Kvh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©µg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ev¯Íevq‡b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mnvqZv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K‡i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, 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hgb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-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wbivcËv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cwiw¯’wZ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wbqwgZ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ch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©‡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e¶Y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cÖwk¶Y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cÖ`vb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; G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KwgwU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Zv‡`i‡K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ckvMZ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¯^v¯’¨ I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wbivcËv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wel‡qI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civgk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©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cÖ`vb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K‡i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| </a:t>
            </a:r>
          </a:p>
          <a:p>
            <a:pPr lvl="0" algn="just"/>
            <a:r>
              <a:rPr lang="en-US" sz="3200" dirty="0">
                <a:latin typeface="SutonnyMJ" pitchFamily="2" charset="0"/>
                <a:cs typeface="SutonnyMJ" pitchFamily="2" charset="0"/>
              </a:rPr>
              <a:t>‡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KwgwUi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wm×v‡šÍ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gvV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ch©v‡qi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e¨vcK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AwfÁZv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cÖwZdwjZ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nq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; 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hme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kªwgK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cÖwZw`b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gwk‡b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KvR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K‡i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ZvivB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me †_‡K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fv‡jv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Rv‡b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†h G‡¶‡Î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Kx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Kx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SzuwK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i‡q‡Q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Ges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ZvivB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Gme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wec¾bK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Ae¯’v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Ges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DËi‡Yi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Dcvq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m¤c‡K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©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me‡P‡q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fvj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ej‡Z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cv‡i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|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SutonnyMJ" pitchFamily="2" charset="0"/>
                <a:cs typeface="SutonnyMJ" pitchFamily="2" charset="0"/>
              </a:rPr>
              <a:t>†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KwgwU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†Kb `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iKvi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153400" cy="4530725"/>
          </a:xfrm>
        </p:spPr>
        <p:txBody>
          <a:bodyPr/>
          <a:lstStyle/>
          <a:p>
            <a:pPr lvl="0"/>
            <a:r>
              <a:rPr lang="en-US" sz="3200" dirty="0">
                <a:latin typeface="SutonnyMJ" pitchFamily="2" charset="0"/>
                <a:cs typeface="SutonnyMJ" pitchFamily="2" charset="0"/>
              </a:rPr>
              <a:t>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ckvMZ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¯^v¯’¨ I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wbivcËv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c×wZi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Lmov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cÖ¯‘Z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Zv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ev¯Íevq‡b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kªwgK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cÖwZwbwa‡`i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AskMÖnY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Kivi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my‡hvM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_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v‡K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hvi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gva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¨‡g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cÖwZôv‡bi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ckvMZ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¯^v¯’¨ I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wbivcËv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e¨e¯’vi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Dbœqb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m¤¢e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nq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| </a:t>
            </a:r>
          </a:p>
          <a:p>
            <a:pPr lvl="0"/>
            <a:r>
              <a:rPr lang="en-US" sz="3200" dirty="0">
                <a:latin typeface="SutonnyMJ" pitchFamily="2" charset="0"/>
                <a:cs typeface="SutonnyMJ" pitchFamily="2" charset="0"/>
              </a:rPr>
              <a:t>Kg©‡¶‡Î ¯^v¯’¨ I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wbivcËv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e¨e¯’v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hgb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- `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yN©Ubv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Kwg‡q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Avbv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,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Abycw¯’wZ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Kwg‡q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Avbv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, `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yN©Ubvi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AvBbMZ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Avw_©K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¶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cÖwZ‡iva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Ges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cÖwZôv‡bi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mybvg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bó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nq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Giƒc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Ae¯’v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Gwo‡q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Pjv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,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BZ¨vw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`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wbwðZ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Ki‡Z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KwgwU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KvR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K‡i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| 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latin typeface="SutonnyMJ" pitchFamily="2" charset="0"/>
                <a:cs typeface="SutonnyMJ" pitchFamily="2" charset="0"/>
              </a:rPr>
              <a:t>†</a:t>
            </a:r>
            <a:r>
              <a:rPr lang="en-US" sz="4400" b="1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sz="44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  <a:cs typeface="SutonnyMJ" pitchFamily="2" charset="0"/>
              </a:rPr>
              <a:t>KwgwU</a:t>
            </a:r>
            <a:r>
              <a:rPr lang="en-US" sz="44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  <a:cs typeface="SutonnyMJ" pitchFamily="2" charset="0"/>
              </a:rPr>
              <a:t>MVb</a:t>
            </a:r>
            <a:r>
              <a:rPr lang="en-US" sz="4400" b="1" dirty="0">
                <a:latin typeface="SutonnyMJ" pitchFamily="2" charset="0"/>
                <a:cs typeface="SutonnyMJ" pitchFamily="2" charset="0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530725"/>
          </a:xfrm>
        </p:spPr>
        <p:txBody>
          <a:bodyPr/>
          <a:lstStyle/>
          <a:p>
            <a:pPr algn="just">
              <a:buNone/>
            </a:pPr>
            <a:r>
              <a:rPr lang="en-US" dirty="0">
                <a:latin typeface="SutonnyMJ" pitchFamily="2" charset="0"/>
                <a:cs typeface="SutonnyMJ" pitchFamily="2" charset="0"/>
              </a:rPr>
              <a:t>	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†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hme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KviLvbv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ev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wkí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cÖwZôv†b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50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ev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Zvi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AwaK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kªwgK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KvR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K‡i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Zvi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cÖ‡Z¨KwU‡Z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G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KwgwU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MVb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eva¨Zvg~jK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|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Z‡e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, †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hme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cÖwZôv‡b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Gi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†_‡K Kg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kªwgK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KvR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K†i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mme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cÖwZôv‡bI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G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KwgwU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MVb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h‡Z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cv‡i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(aviv-90K,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evsjv‡`k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kªg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AvBb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; wewa-81 I 84,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evsjv‡`k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kªg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000" dirty="0" err="1">
                <a:latin typeface="SutonnyMJ" pitchFamily="2" charset="0"/>
                <a:cs typeface="SutonnyMJ" pitchFamily="2" charset="0"/>
              </a:rPr>
              <a:t>wewagvjv</a:t>
            </a:r>
            <a:r>
              <a:rPr lang="en-US" sz="4000" dirty="0">
                <a:latin typeface="SutonnyMJ" pitchFamily="2" charset="0"/>
                <a:cs typeface="SutonnyMJ" pitchFamily="2" charset="0"/>
              </a:rPr>
              <a:t>)|</a:t>
            </a:r>
          </a:p>
          <a:p>
            <a:endParaRPr lang="en-US" dirty="0">
              <a:latin typeface="SutonnyMJ" pitchFamily="2" charset="0"/>
              <a:cs typeface="SutonnyMJ" pitchFamily="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SutonnyMJ" pitchFamily="2" charset="0"/>
                <a:cs typeface="SutonnyMJ" pitchFamily="2" charset="0"/>
              </a:rPr>
              <a:t>†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KwgwUi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MVb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AvKvi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305800" cy="4530725"/>
          </a:xfrm>
        </p:spPr>
        <p:txBody>
          <a:bodyPr/>
          <a:lstStyle/>
          <a:p>
            <a:pPr lvl="0" algn="just"/>
            <a:r>
              <a:rPr lang="en-US" dirty="0" err="1">
                <a:latin typeface="SutonnyMJ" pitchFamily="2" charset="0"/>
                <a:cs typeface="SutonnyMJ" pitchFamily="2" charset="0"/>
              </a:rPr>
              <a:t>KwgwUi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gvU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m`m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¨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msL¨vi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50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fvM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A_©vr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A‡a©K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n‡e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BDwbqb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/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kªwgK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c‡¶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cÖwZwbwa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Ges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¨ 50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fvM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n‡e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gvwjK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ev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e¨e¯’vcbv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KZ©…c‡¶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cÖwZwbwa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| †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gvU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K_v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,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Dfqc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‡¶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mgvb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msL¨K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cÖwZwbwa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_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vK‡e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| (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wewa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- 81(7)t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weGjAvi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)</a:t>
            </a:r>
          </a:p>
          <a:p>
            <a:pPr lvl="0" algn="just"/>
            <a:r>
              <a:rPr lang="en-US" dirty="0" err="1">
                <a:latin typeface="SutonnyMJ" pitchFamily="2" charset="0"/>
                <a:cs typeface="SutonnyMJ" pitchFamily="2" charset="0"/>
              </a:rPr>
              <a:t>KwgwUi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m‡e©v”P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AvKvi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wbf©i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Ki‡e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cÖwZôv‡b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wb‡qvwRZ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gvU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kªwg‡Ki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msL¨vi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Dci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|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KwgwUi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gvU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m`m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¨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msL¨v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6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Kg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Ges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12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AwaK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n‡e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bv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| </a:t>
            </a:r>
          </a:p>
          <a:p>
            <a:pPr lvl="0" algn="just"/>
            <a:r>
              <a:rPr lang="en-US" dirty="0">
                <a:latin typeface="SutonnyMJ" pitchFamily="2" charset="0"/>
                <a:cs typeface="SutonnyMJ" pitchFamily="2" charset="0"/>
              </a:rPr>
              <a:t>†h‡¶‡Î GKB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gvwj‡Ki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K‡qKwU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wfbœ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wfbœ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GjvKvq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Drcv`b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KvR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P‡j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†m‡¶‡Î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cÖ‡Z¨KwU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GjvKvi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Rb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¨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Avjv`v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Avjv`v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KwgwU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MVb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;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Z‡e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†m‡¶‡Î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Drcv`b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GjvKv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¸‡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jv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wfbœ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wfbœ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Dc‡Rjvi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AšÍf©z³ †m‡¶‡Î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Avjv`v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KwgwU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MVb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eva¨Zvg~jK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| (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wewa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- (81(1)t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weGjAvi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)</a:t>
            </a:r>
          </a:p>
          <a:p>
            <a:pPr algn="just"/>
            <a:endParaRPr lang="en-US" dirty="0">
              <a:latin typeface="SutonnyMJ" pitchFamily="2" charset="0"/>
              <a:cs typeface="SutonnyMJ" pitchFamily="2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latin typeface="SutonnyMJ" pitchFamily="2" charset="0"/>
                <a:cs typeface="SutonnyMJ" pitchFamily="2" charset="0"/>
              </a:rPr>
              <a:t>Kxfv‡e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KwgwU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MVb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Ki‡Z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n‡e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? </a:t>
            </a:r>
            <a:endParaRPr lang="en-US" dirty="0">
              <a:latin typeface="SutonnyMJ" pitchFamily="2" charset="0"/>
              <a:cs typeface="SutonnyMJ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305800" cy="4648200"/>
          </a:xfrm>
        </p:spPr>
        <p:txBody>
          <a:bodyPr/>
          <a:lstStyle/>
          <a:p>
            <a:pPr algn="just">
              <a:buNone/>
            </a:pPr>
            <a:r>
              <a:rPr lang="en-US" b="1" dirty="0" err="1">
                <a:latin typeface="SutonnyMJ" pitchFamily="2" charset="0"/>
                <a:cs typeface="SutonnyMJ" pitchFamily="2" charset="0"/>
              </a:rPr>
              <a:t>BDwbqb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/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kªwgK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c‡¶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i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cÖwZwbwat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†h‡¶‡Î †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Kvb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KviLvbvq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gvÎ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GKwU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BDwbqb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Av‡Q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†m‡¶‡Î D³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BDwbq‡bi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cÖwZwbwa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Ges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†h‡¶‡Î †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Kvb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KviLvbvq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GK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AwaK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BDwbqb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Av‡Q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, †m‡¶‡Î †h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BDwbqb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hŠ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_ `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iKlvKwl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cÖwZwbwa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ev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wmweG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wbe©vwPZ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n‡q‡Q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mLv‡b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Zv‡`i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c‡¶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cÖwZwbwa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|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cÖwZôv‡bi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wewfbœ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wefvM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/ †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d¬vi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/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kvLv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/ †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MvWvDb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/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BDwbU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†_‡K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g‡bvbxZ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n‡Z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n‡e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Ges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Gme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†¶‡Î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bvix‡`i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cÖwZwbwaZ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¡ I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m`m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¨‡`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AwfÁZv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welqwUI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we‡ePbv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| </a:t>
            </a:r>
          </a:p>
          <a:p>
            <a:pPr algn="just">
              <a:buNone/>
            </a:pPr>
            <a:r>
              <a:rPr lang="en-US" b="1" dirty="0" err="1">
                <a:latin typeface="SutonnyMJ" pitchFamily="2" charset="0"/>
                <a:cs typeface="SutonnyMJ" pitchFamily="2" charset="0"/>
              </a:rPr>
              <a:t>gvwjK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c‡¶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i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cÖwZwbwat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KviLvbvi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ckvMZ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¯^v¯’¨ I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wbivcËv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/ †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Awdmvi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,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d¨v±wi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g¨v‡bRvi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,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Kj¨vY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Kg©KZ©v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,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wewfbœ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wefv‡Mi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cÖavb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,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mycvifvBRvi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,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wdwRwmqvb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,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bvm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© -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G‡`i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ga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¨ †_‡K|  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534400" cy="990600"/>
          </a:xfrm>
        </p:spPr>
        <p:txBody>
          <a:bodyPr/>
          <a:lstStyle/>
          <a:p>
            <a:r>
              <a:rPr lang="en-US" b="1" dirty="0">
                <a:latin typeface="SutonnyMJ" pitchFamily="2" charset="0"/>
                <a:cs typeface="SutonnyMJ" pitchFamily="2" charset="0"/>
              </a:rPr>
              <a:t>†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KwgwU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KZ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w`‡bi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g‡a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¨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MVb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Ki‡Z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n‡e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530725"/>
          </a:xfrm>
        </p:spPr>
        <p:txBody>
          <a:bodyPr/>
          <a:lstStyle/>
          <a:p>
            <a:pPr algn="just"/>
            <a:r>
              <a:rPr lang="en-US" sz="3200" dirty="0">
                <a:latin typeface="SutonnyMJ" pitchFamily="2" charset="0"/>
                <a:cs typeface="SutonnyMJ" pitchFamily="2" charset="0"/>
              </a:rPr>
              <a:t>2015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mv‡ji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15 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m‡Þ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¤^†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hme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cÖwZôvb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Pvjy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wQj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Zv‡`i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†¶‡Î 15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gvP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© 2016; </a:t>
            </a:r>
          </a:p>
          <a:p>
            <a:pPr lvl="0" algn="just"/>
            <a:r>
              <a:rPr lang="en-US" sz="3200" dirty="0">
                <a:latin typeface="SutonnyMJ" pitchFamily="2" charset="0"/>
                <a:cs typeface="SutonnyMJ" pitchFamily="2" charset="0"/>
              </a:rPr>
              <a:t>2015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mv‡ji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15 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m‡Þ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¤^†ii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c‡i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hme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cÖwZôvb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Pvjy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n‡q‡Q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ev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n‡e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Zv‡`i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†¶‡Î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Drcv`b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ïiæi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9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gv‡mi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g‡a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¨; </a:t>
            </a:r>
          </a:p>
          <a:p>
            <a:pPr lvl="0" algn="just"/>
            <a:r>
              <a:rPr lang="en-US" sz="3200" dirty="0" err="1">
                <a:latin typeface="SutonnyMJ" pitchFamily="2" charset="0"/>
                <a:cs typeface="SutonnyMJ" pitchFamily="2" charset="0"/>
              </a:rPr>
              <a:t>Dfq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c¶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Zv‡`i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cÖwZwbwa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g‡bvbxZ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Kivi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15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w`‡bi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g‡a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¨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KwgwUi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cÖ_g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mfv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AbywôZ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n‡Z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n‡e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;</a:t>
            </a:r>
          </a:p>
          <a:p>
            <a:pPr lvl="0" algn="just"/>
            <a:r>
              <a:rPr lang="en-US" sz="3200" dirty="0">
                <a:latin typeface="SutonnyMJ" pitchFamily="2" charset="0"/>
                <a:cs typeface="SutonnyMJ" pitchFamily="2" charset="0"/>
              </a:rPr>
              <a:t>hw` 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Kvb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Kvi‡Y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KwgwU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MV‡b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wej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¤^ †`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Lv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†`q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Zvn‡j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†h 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Kvb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c¶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cwi`k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©‡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mnvqZv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PvB‡Z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cv‡i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(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wewa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- 81(10 I 11),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weGjAvi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) </a:t>
            </a:r>
          </a:p>
          <a:p>
            <a:pPr algn="just"/>
            <a:endParaRPr lang="en-US" sz="3200" dirty="0">
              <a:latin typeface="SutonnyMJ" pitchFamily="2" charset="0"/>
              <a:cs typeface="SutonnyMJ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0</TotalTime>
  <Words>1440</Words>
  <Application>Microsoft Office PowerPoint</Application>
  <PresentationFormat>On-screen Show (4:3)</PresentationFormat>
  <Paragraphs>32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SutonnyMJ</vt:lpstr>
      <vt:lpstr>Times New Roman</vt:lpstr>
      <vt:lpstr>Wingdings</vt:lpstr>
      <vt:lpstr>Layers</vt:lpstr>
      <vt:lpstr>†mBdwU KwgwU cÖv_wgK aviYv I Gi MVb cÖwµqv </vt:lpstr>
      <vt:lpstr>†mBdwU KwgwU Kx? </vt:lpstr>
      <vt:lpstr>†mBdwU KwgwU †Kb `iKvi? </vt:lpstr>
      <vt:lpstr>†mBdwU KwgwU †Kb `iKvi? </vt:lpstr>
      <vt:lpstr>†mBdwU KwgwU †Kb `iKvi? </vt:lpstr>
      <vt:lpstr>†mBdwU KwgwU MVb </vt:lpstr>
      <vt:lpstr>†mBdwU KwgwUi MVb I AvKvi </vt:lpstr>
      <vt:lpstr>Kxfv‡e †mBdwU KwgwU MVb Ki‡Z n‡e? </vt:lpstr>
      <vt:lpstr>†mBdwU KwgwU KZ w`‡bi g‡a¨ MVb Ki‡Z n‡e?</vt:lpstr>
      <vt:lpstr>†mBdwU KwgwUi †gqv` Ges cybM©Vb</vt:lpstr>
      <vt:lpstr>KwgwUi mfv Av‡qvR‡bi mgq </vt:lpstr>
      <vt:lpstr>PowerPoint Presentation</vt:lpstr>
    </vt:vector>
  </TitlesOfParts>
  <Company>BILS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Adv. Nazrul Islam</dc:creator>
  <cp:lastModifiedBy>Alam, A.K.M Masum Ul</cp:lastModifiedBy>
  <cp:revision>103</cp:revision>
  <dcterms:created xsi:type="dcterms:W3CDTF">2015-09-10T04:16:40Z</dcterms:created>
  <dcterms:modified xsi:type="dcterms:W3CDTF">2022-02-03T09:52:35Z</dcterms:modified>
</cp:coreProperties>
</file>