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6"/>
  </p:handoutMasterIdLst>
  <p:sldIdLst>
    <p:sldId id="256" r:id="rId2"/>
    <p:sldId id="339" r:id="rId3"/>
    <p:sldId id="340" r:id="rId4"/>
    <p:sldId id="314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B68AD2-A8CB-4AF9-AFF4-9F0D845477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48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07D937F-65DF-4338-9600-AD268F4A3A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51FD0-9D62-43AB-A01C-CC1C5EACC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8BE63-728C-46AB-88E0-8370C5E12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874E2-DFD1-4D16-B8B8-7A661C1B5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18DD4-8264-413E-852D-76A6C2F389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9E6FD-3807-4085-A5CC-F020F7E39A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E8DA4-8404-4EBA-8D79-6BAE846112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B5CD2-27DB-4199-9B4E-7F5E47A274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3E693-BC07-48F4-8BDE-66084D367D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F8EAE-27E0-4F18-AFEF-06EB8EF0C5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87A4-423B-4048-AE47-1D8CB27D04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38A91CB-8141-448A-BDDE-C67B05CDEB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371600"/>
            <a:ext cx="7924800" cy="1981200"/>
          </a:xfrm>
        </p:spPr>
        <p:txBody>
          <a:bodyPr/>
          <a:lstStyle/>
          <a:p>
            <a:pPr algn="ctr"/>
            <a:r>
              <a:rPr lang="en-US" sz="5400" b="1" dirty="0">
                <a:solidFill>
                  <a:srgbClr val="0000FF"/>
                </a:solidFill>
                <a:latin typeface="SutonnyMJ" pitchFamily="2" charset="0"/>
                <a:cs typeface="SutonnyMJ" pitchFamily="2" charset="0"/>
              </a:rPr>
              <a:t>†</a:t>
            </a:r>
            <a:r>
              <a:rPr lang="en-US" sz="5400" b="1" dirty="0" err="1">
                <a:solidFill>
                  <a:srgbClr val="0000FF"/>
                </a:solidFill>
                <a:latin typeface="SutonnyMJ" pitchFamily="2" charset="0"/>
                <a:cs typeface="SutonnyMJ" pitchFamily="2" charset="0"/>
              </a:rPr>
              <a:t>ckvMZ</a:t>
            </a:r>
            <a:r>
              <a:rPr lang="en-US" sz="5400" b="1" dirty="0">
                <a:solidFill>
                  <a:srgbClr val="0000FF"/>
                </a:solidFill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sz="5400" b="1" dirty="0" err="1">
                <a:solidFill>
                  <a:srgbClr val="0000FF"/>
                </a:solidFill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5400" b="1" dirty="0">
                <a:solidFill>
                  <a:srgbClr val="0000FF"/>
                </a:solidFill>
                <a:latin typeface="SutonnyMJ" pitchFamily="2" charset="0"/>
                <a:cs typeface="SutonnyMJ" pitchFamily="2" charset="0"/>
              </a:rPr>
              <a:t> </a:t>
            </a:r>
            <a:br>
              <a:rPr lang="en-US" sz="5400" b="1" dirty="0">
                <a:solidFill>
                  <a:srgbClr val="0000FF"/>
                </a:solidFill>
                <a:latin typeface="SutonnyMJ" pitchFamily="2" charset="0"/>
                <a:cs typeface="SutonnyMJ" pitchFamily="2" charset="0"/>
              </a:rPr>
            </a:br>
            <a:r>
              <a:rPr lang="en-US" sz="5400" b="1" dirty="0" err="1">
                <a:solidFill>
                  <a:srgbClr val="0000FF"/>
                </a:solidFill>
                <a:latin typeface="SutonnyMJ" pitchFamily="2" charset="0"/>
                <a:cs typeface="SutonnyMJ" pitchFamily="2" charset="0"/>
              </a:rPr>
              <a:t>wKU</a:t>
            </a:r>
            <a:r>
              <a:rPr lang="en-US" sz="5400" b="1" dirty="0">
                <a:solidFill>
                  <a:srgbClr val="0000FF"/>
                </a:solidFill>
                <a:latin typeface="SutonnyMJ" pitchFamily="2" charset="0"/>
                <a:cs typeface="SutonnyMJ" pitchFamily="2" charset="0"/>
              </a:rPr>
              <a:t> e·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7162800" cy="1752600"/>
          </a:xfrm>
        </p:spPr>
        <p:txBody>
          <a:bodyPr/>
          <a:lstStyle/>
          <a:p>
            <a:r>
              <a:rPr lang="en-US" sz="4800" b="1" dirty="0">
                <a:solidFill>
                  <a:srgbClr val="003300"/>
                </a:solidFill>
                <a:latin typeface="SutonnyMJ" pitchFamily="2" charset="0"/>
              </a:rPr>
              <a:t>e‡· </a:t>
            </a:r>
            <a:r>
              <a:rPr lang="en-US" sz="4800" b="1" dirty="0" err="1">
                <a:solidFill>
                  <a:srgbClr val="003300"/>
                </a:solidFill>
                <a:latin typeface="SutonnyMJ" pitchFamily="2" charset="0"/>
              </a:rPr>
              <a:t>hv</a:t>
            </a:r>
            <a:r>
              <a:rPr lang="en-US" sz="4800" b="1" dirty="0">
                <a:solidFill>
                  <a:srgbClr val="003300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3300"/>
                </a:solidFill>
                <a:latin typeface="SutonnyMJ" pitchFamily="2" charset="0"/>
              </a:rPr>
              <a:t>hv</a:t>
            </a:r>
            <a:r>
              <a:rPr lang="en-US" sz="4800" b="1" dirty="0">
                <a:solidFill>
                  <a:srgbClr val="003300"/>
                </a:solidFill>
                <a:latin typeface="SutonnyMJ" pitchFamily="2" charset="0"/>
              </a:rPr>
              <a:t> _</a:t>
            </a:r>
            <a:r>
              <a:rPr lang="en-US" sz="4800" b="1" dirty="0" err="1">
                <a:solidFill>
                  <a:srgbClr val="003300"/>
                </a:solidFill>
                <a:latin typeface="SutonnyMJ" pitchFamily="2" charset="0"/>
              </a:rPr>
              <a:t>vK‡e</a:t>
            </a:r>
            <a:endParaRPr lang="en-US" sz="4800" b="1" dirty="0">
              <a:solidFill>
                <a:srgbClr val="003300"/>
              </a:solidFill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err="1">
                <a:solidFill>
                  <a:srgbClr val="003300"/>
                </a:solidFill>
                <a:latin typeface="SutonnyMJ" pitchFamily="2" charset="0"/>
              </a:rPr>
              <a:t>wKU</a:t>
            </a:r>
            <a:r>
              <a:rPr lang="en-US" sz="4400" b="1" dirty="0">
                <a:solidFill>
                  <a:srgbClr val="003300"/>
                </a:solidFill>
                <a:latin typeface="SutonnyMJ" pitchFamily="2" charset="0"/>
              </a:rPr>
              <a:t> e‡· </a:t>
            </a:r>
            <a:r>
              <a:rPr lang="en-US" sz="4400" b="1" dirty="0" err="1">
                <a:solidFill>
                  <a:srgbClr val="003300"/>
                </a:solidFill>
                <a:latin typeface="SutonnyMJ" pitchFamily="2" charset="0"/>
              </a:rPr>
              <a:t>hv</a:t>
            </a:r>
            <a:r>
              <a:rPr lang="en-US" sz="4400" b="1" dirty="0">
                <a:solidFill>
                  <a:srgbClr val="003300"/>
                </a:solidFill>
                <a:latin typeface="SutonnyMJ" pitchFamily="2" charset="0"/>
              </a:rPr>
              <a:t> </a:t>
            </a:r>
            <a:r>
              <a:rPr lang="en-US" sz="4400" b="1" dirty="0" err="1">
                <a:solidFill>
                  <a:srgbClr val="003300"/>
                </a:solidFill>
                <a:latin typeface="SutonnyMJ" pitchFamily="2" charset="0"/>
              </a:rPr>
              <a:t>hv</a:t>
            </a:r>
            <a:r>
              <a:rPr lang="en-US" sz="4400" b="1" dirty="0">
                <a:solidFill>
                  <a:srgbClr val="003300"/>
                </a:solidFill>
                <a:latin typeface="SutonnyMJ" pitchFamily="2" charset="0"/>
              </a:rPr>
              <a:t> _</a:t>
            </a:r>
            <a:r>
              <a:rPr lang="en-US" sz="4400" b="1" dirty="0" err="1">
                <a:solidFill>
                  <a:srgbClr val="003300"/>
                </a:solidFill>
                <a:latin typeface="SutonnyMJ" pitchFamily="2" charset="0"/>
              </a:rPr>
              <a:t>vK‡e</a:t>
            </a:r>
            <a:endParaRPr lang="en-US" sz="4400" b="1" dirty="0">
              <a:solidFill>
                <a:srgbClr val="003300"/>
              </a:solidFill>
              <a:latin typeface="SutonnyMJ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530725"/>
          </a:xfrm>
        </p:spPr>
        <p:txBody>
          <a:bodyPr/>
          <a:lstStyle/>
          <a:p>
            <a:pPr algn="just"/>
            <a:r>
              <a:rPr lang="en-US" sz="3600" dirty="0">
                <a:latin typeface="SutonnyMJ" pitchFamily="2" charset="0"/>
                <a:cs typeface="SutonnyMJ" pitchFamily="2" charset="0"/>
              </a:rPr>
              <a:t>†ckvMZ ¯^v¯’¨ I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welqK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তথ্য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যা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সেইফাটি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কমিটি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পরিচালনা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করতে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সহায়তা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dirty="0" err="1">
                <a:latin typeface="SutonnyMJ" pitchFamily="2" charset="0"/>
                <a:cs typeface="SutonnyMJ" pitchFamily="2" charset="0"/>
              </a:rPr>
              <a:t>করবে</a:t>
            </a:r>
            <a:r>
              <a:rPr lang="en-US" sz="3600" dirty="0">
                <a:latin typeface="SutonnyMJ" pitchFamily="2" charset="0"/>
                <a:cs typeface="SutonnyMJ" pitchFamily="2" charset="0"/>
              </a:rPr>
              <a:t> ।</a:t>
            </a:r>
          </a:p>
          <a:p>
            <a:pPr lvl="0"/>
            <a:r>
              <a:rPr lang="en-US" dirty="0" err="1">
                <a:latin typeface="SutonnyMJ" pitchFamily="2" charset="0"/>
                <a:cs typeface="SutonnyMJ" pitchFamily="2" charset="0"/>
              </a:rPr>
              <a:t>ছোট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 ও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বড়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পুস্তিকা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যা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সেইফটি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কমিটির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সদস্য,মালিক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ও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শ্রমিক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বিভিন্ন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বিষয়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জানতে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পারবে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ev¯Íevq‡b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fwgKv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ivL‡e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pPr lvl="0"/>
            <a:r>
              <a:rPr lang="en-US" dirty="0" err="1">
                <a:latin typeface="SutonnyMJ" pitchFamily="2" charset="0"/>
                <a:cs typeface="SutonnyMJ" pitchFamily="2" charset="0"/>
              </a:rPr>
              <a:t>GwU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GKwU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Z_¨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KwYKv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591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772400" cy="1752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6000" b="1">
                <a:solidFill>
                  <a:srgbClr val="003300"/>
                </a:solidFill>
                <a:latin typeface="SutonnyMJ" pitchFamily="2" charset="0"/>
              </a:rPr>
              <a:t>ab¨ev`</a:t>
            </a:r>
            <a:r>
              <a:rPr lang="en-US" sz="6000">
                <a:latin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80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SutonnyMJ</vt:lpstr>
      <vt:lpstr>Times New Roman</vt:lpstr>
      <vt:lpstr>Wingdings</vt:lpstr>
      <vt:lpstr>Layers</vt:lpstr>
      <vt:lpstr>†ckvMZ ¯^v¯’¨ I wbivcËv  wKU e· </vt:lpstr>
      <vt:lpstr>wKU e‡· hv hv _vK‡e</vt:lpstr>
      <vt:lpstr>PowerPoint Presentation</vt:lpstr>
      <vt:lpstr>PowerPoint Presentation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Adv. Nazrul Islam</dc:creator>
  <cp:lastModifiedBy>Alam, A.K.M Masum Ul</cp:lastModifiedBy>
  <cp:revision>163</cp:revision>
  <dcterms:created xsi:type="dcterms:W3CDTF">2015-09-10T04:16:40Z</dcterms:created>
  <dcterms:modified xsi:type="dcterms:W3CDTF">2022-02-03T09:56:25Z</dcterms:modified>
</cp:coreProperties>
</file>