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8"/>
  </p:handoutMasterIdLst>
  <p:sldIdLst>
    <p:sldId id="256" r:id="rId2"/>
    <p:sldId id="332" r:id="rId3"/>
    <p:sldId id="318" r:id="rId4"/>
    <p:sldId id="320" r:id="rId5"/>
    <p:sldId id="333" r:id="rId6"/>
    <p:sldId id="338" r:id="rId7"/>
    <p:sldId id="327" r:id="rId8"/>
    <p:sldId id="323" r:id="rId9"/>
    <p:sldId id="331" r:id="rId10"/>
    <p:sldId id="334" r:id="rId11"/>
    <p:sldId id="316" r:id="rId12"/>
    <p:sldId id="337" r:id="rId13"/>
    <p:sldId id="335" r:id="rId14"/>
    <p:sldId id="330" r:id="rId15"/>
    <p:sldId id="336" r:id="rId16"/>
    <p:sldId id="314" r:id="rId1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B68AD2-A8CB-4AF9-AFF4-9F0D845477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07D937F-65DF-4338-9600-AD268F4A3A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51FD0-9D62-43AB-A01C-CC1C5EACC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8BE63-728C-46AB-88E0-8370C5E12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874E2-DFD1-4D16-B8B8-7A661C1B5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18DD4-8264-413E-852D-76A6C2F38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9E6FD-3807-4085-A5CC-F020F7E39A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E8DA4-8404-4EBA-8D79-6BAE846112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B5CD2-27DB-4199-9B4E-7F5E47A274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3E693-BC07-48F4-8BDE-66084D367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F8EAE-27E0-4F18-AFEF-06EB8EF0C5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87A4-423B-4048-AE47-1D8CB27D04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38A91CB-8141-448A-BDDE-C67B05CDEB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371600"/>
            <a:ext cx="7924800" cy="1981200"/>
          </a:xfrm>
        </p:spPr>
        <p:txBody>
          <a:bodyPr/>
          <a:lstStyle/>
          <a:p>
            <a:pPr algn="ctr"/>
            <a:r>
              <a:rPr lang="en-US" b="1" dirty="0">
                <a:latin typeface="SutonnyMJ" pitchFamily="2" charset="0"/>
              </a:rPr>
              <a:t>e¨w³MZ </a:t>
            </a:r>
            <a:r>
              <a:rPr lang="en-US" b="1" dirty="0" err="1">
                <a:latin typeface="SutonnyMJ" pitchFamily="2" charset="0"/>
              </a:rPr>
              <a:t>myi¶v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DcKiY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ev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hš¿cvwZ</a:t>
            </a:r>
            <a:endParaRPr lang="en-US" b="1" dirty="0">
              <a:latin typeface="SutonnyMJ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7162800" cy="1752600"/>
          </a:xfrm>
        </p:spPr>
        <p:txBody>
          <a:bodyPr/>
          <a:lstStyle/>
          <a:p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cÖ‡qvRbxq</a:t>
            </a:r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3300"/>
                </a:solidFill>
                <a:latin typeface="SutonnyMJ" pitchFamily="2" charset="0"/>
              </a:rPr>
              <a:t>welqvw</a:t>
            </a:r>
            <a:r>
              <a:rPr lang="en-US" sz="4800" b="1" dirty="0">
                <a:solidFill>
                  <a:srgbClr val="003300"/>
                </a:solidFill>
                <a:latin typeface="SutonnyMJ" pitchFamily="2" charset="0"/>
              </a:rPr>
              <a:t>`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153400" cy="1143000"/>
          </a:xfrm>
        </p:spPr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DcKiY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e¨envi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welqK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cÖwkÿY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30725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None/>
            </a:pPr>
            <a:r>
              <a:rPr lang="en-US" sz="3600" b="1" dirty="0">
                <a:latin typeface="SutonnyMJ" pitchFamily="2" charset="0"/>
              </a:rPr>
              <a:t>2. </a:t>
            </a:r>
            <a:r>
              <a:rPr lang="en-US" sz="3600" b="1" dirty="0" err="1">
                <a:latin typeface="SutonnyMJ" pitchFamily="2" charset="0"/>
              </a:rPr>
              <a:t>Kgx©MY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cÖwkÿY</a:t>
            </a:r>
            <a:r>
              <a:rPr lang="en-US" sz="3600" b="1" dirty="0">
                <a:latin typeface="SutonnyMJ" pitchFamily="2" charset="0"/>
              </a:rPr>
              <a:t> †</a:t>
            </a:r>
            <a:r>
              <a:rPr lang="en-US" sz="3600" b="1" dirty="0" err="1">
                <a:latin typeface="SutonnyMJ" pitchFamily="2" charset="0"/>
              </a:rPr>
              <a:t>c‡q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wKfv‡e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DcK</a:t>
            </a:r>
            <a:r>
              <a:rPr lang="en-US" sz="3600" b="1" dirty="0">
                <a:latin typeface="SutonnyMJ" pitchFamily="2" charset="0"/>
              </a:rPr>
              <a:t>…Z </a:t>
            </a:r>
            <a:r>
              <a:rPr lang="en-US" sz="3600" b="1" dirty="0" err="1">
                <a:latin typeface="SutonnyMJ" pitchFamily="2" charset="0"/>
              </a:rPr>
              <a:t>n‡q‡Q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Ges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DcKiY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e¨env‡i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KZUzKz</a:t>
            </a:r>
            <a:r>
              <a:rPr lang="en-US" sz="3600" b="1" dirty="0">
                <a:latin typeface="SutonnyMJ" pitchFamily="2" charset="0"/>
              </a:rPr>
              <a:t> `</a:t>
            </a:r>
            <a:r>
              <a:rPr lang="en-US" sz="3600" b="1" dirty="0" err="1">
                <a:latin typeface="SutonnyMJ" pitchFamily="2" charset="0"/>
              </a:rPr>
              <a:t>ÿZv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AR©b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K‡i‡Q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Zv</a:t>
            </a:r>
            <a:r>
              <a:rPr lang="en-US" sz="3600" b="1" dirty="0">
                <a:latin typeface="SutonnyMJ" pitchFamily="2" charset="0"/>
              </a:rPr>
              <a:t> †`</a:t>
            </a:r>
            <a:r>
              <a:rPr lang="en-US" sz="3600" b="1" dirty="0" err="1">
                <a:latin typeface="SutonnyMJ" pitchFamily="2" charset="0"/>
              </a:rPr>
              <a:t>Lv‡eb</a:t>
            </a:r>
            <a:endParaRPr lang="en-US" sz="3600" b="1" dirty="0">
              <a:latin typeface="SutonnyMJ" pitchFamily="2" charset="0"/>
            </a:endParaRPr>
          </a:p>
          <a:p>
            <a:pPr marL="609600" indent="-609600" algn="just">
              <a:lnSpc>
                <a:spcPct val="80000"/>
              </a:lnSpc>
              <a:buNone/>
            </a:pPr>
            <a:r>
              <a:rPr lang="en-US" sz="3600" b="1" dirty="0">
                <a:latin typeface="SutonnyMJ" pitchFamily="2" charset="0"/>
              </a:rPr>
              <a:t>3. </a:t>
            </a:r>
            <a:r>
              <a:rPr lang="en-US" sz="3600" b="1" dirty="0" err="1">
                <a:latin typeface="SutonnyMJ" pitchFamily="2" charset="0"/>
              </a:rPr>
              <a:t>cÖ‡Z¨K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Kgx</a:t>
            </a:r>
            <a:r>
              <a:rPr lang="en-US" sz="3600" b="1" dirty="0">
                <a:latin typeface="SutonnyMJ" pitchFamily="2" charset="0"/>
              </a:rPr>
              <a:t>© </a:t>
            </a:r>
            <a:r>
              <a:rPr lang="en-US" sz="3600" b="1" dirty="0" err="1">
                <a:latin typeface="SutonnyMJ" pitchFamily="2" charset="0"/>
              </a:rPr>
              <a:t>cÖwkÿY</a:t>
            </a:r>
            <a:r>
              <a:rPr lang="en-US" sz="3600" b="1" dirty="0">
                <a:latin typeface="SutonnyMJ" pitchFamily="2" charset="0"/>
              </a:rPr>
              <a:t> †</a:t>
            </a:r>
            <a:r>
              <a:rPr lang="en-US" sz="3600" b="1" dirty="0" err="1">
                <a:latin typeface="SutonnyMJ" pitchFamily="2" charset="0"/>
              </a:rPr>
              <a:t>c‡q‡Q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wKbv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Ges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cÖwkÿY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KZUzKz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Kv‡R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jvMv‡Z</a:t>
            </a:r>
            <a:r>
              <a:rPr lang="en-US" sz="3600" b="1" dirty="0">
                <a:latin typeface="SutonnyMJ" pitchFamily="2" charset="0"/>
              </a:rPr>
              <a:t> †</a:t>
            </a:r>
            <a:r>
              <a:rPr lang="en-US" sz="3600" b="1" dirty="0" err="1">
                <a:latin typeface="SutonnyMJ" pitchFamily="2" charset="0"/>
              </a:rPr>
              <a:t>c‡i‡Q</a:t>
            </a:r>
            <a:r>
              <a:rPr lang="en-US" sz="3600" b="1" dirty="0">
                <a:latin typeface="SutonnyMJ" pitchFamily="2" charset="0"/>
              </a:rPr>
              <a:t> †m </a:t>
            </a:r>
            <a:r>
              <a:rPr lang="en-US" sz="3600" b="1" dirty="0" err="1">
                <a:latin typeface="SutonnyMJ" pitchFamily="2" charset="0"/>
              </a:rPr>
              <a:t>wel‡q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Aek¨B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wb‡qvMKvixi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Kv‡Q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wjwLZ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WKz‡g›U</a:t>
            </a:r>
            <a:r>
              <a:rPr lang="en-US" sz="3600" b="1" dirty="0">
                <a:latin typeface="SutonnyMJ" pitchFamily="2" charset="0"/>
              </a:rPr>
              <a:t> _</a:t>
            </a:r>
            <a:r>
              <a:rPr lang="en-US" sz="3600" b="1" dirty="0" err="1">
                <a:latin typeface="SutonnyMJ" pitchFamily="2" charset="0"/>
              </a:rPr>
              <a:t>vK‡Z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</a:rPr>
              <a:t>| </a:t>
            </a:r>
            <a:r>
              <a:rPr lang="en-US" sz="3600" b="1" dirty="0" err="1">
                <a:latin typeface="SutonnyMJ" pitchFamily="2" charset="0"/>
              </a:rPr>
              <a:t>wjwLZ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WKz‡g</a:t>
            </a:r>
            <a:r>
              <a:rPr lang="en-US" sz="3600" b="1" dirty="0">
                <a:latin typeface="SutonnyMJ" pitchFamily="2" charset="0"/>
              </a:rPr>
              <a:t>‡›U </a:t>
            </a:r>
            <a:r>
              <a:rPr lang="en-US" sz="3600" b="1" dirty="0" err="1">
                <a:latin typeface="SutonnyMJ" pitchFamily="2" charset="0"/>
              </a:rPr>
              <a:t>AviI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hv</a:t>
            </a:r>
            <a:r>
              <a:rPr lang="en-US" sz="3600" b="1" dirty="0">
                <a:latin typeface="SutonnyMJ" pitchFamily="2" charset="0"/>
              </a:rPr>
              <a:t> _</a:t>
            </a:r>
            <a:r>
              <a:rPr lang="en-US" sz="3600" b="1" dirty="0" err="1">
                <a:latin typeface="SutonnyMJ" pitchFamily="2" charset="0"/>
              </a:rPr>
              <a:t>vK‡Z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</a:rPr>
              <a:t>- </a:t>
            </a:r>
          </a:p>
          <a:p>
            <a:pPr marL="609600" indent="-609600" algn="just">
              <a:lnSpc>
                <a:spcPct val="80000"/>
              </a:lnSpc>
              <a:buNone/>
            </a:pPr>
            <a:r>
              <a:rPr lang="en-US" sz="3600" b="1" dirty="0">
                <a:latin typeface="SutonnyMJ" pitchFamily="2" charset="0"/>
              </a:rPr>
              <a:t>	- </a:t>
            </a:r>
            <a:r>
              <a:rPr lang="en-US" sz="3600" b="1" dirty="0" err="1">
                <a:latin typeface="SutonnyMJ" pitchFamily="2" charset="0"/>
              </a:rPr>
              <a:t>cÖwkÿYcÖvß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cÖ‡Z¨K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Kgx©i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bvg</a:t>
            </a:r>
            <a:r>
              <a:rPr lang="en-US" sz="3600" b="1" dirty="0">
                <a:latin typeface="SutonnyMJ" pitchFamily="2" charset="0"/>
              </a:rPr>
              <a:t> </a:t>
            </a:r>
          </a:p>
          <a:p>
            <a:pPr marL="609600" indent="-609600" algn="just">
              <a:lnSpc>
                <a:spcPct val="80000"/>
              </a:lnSpc>
              <a:buNone/>
            </a:pPr>
            <a:r>
              <a:rPr lang="en-US" sz="3600" b="1" dirty="0">
                <a:latin typeface="SutonnyMJ" pitchFamily="2" charset="0"/>
              </a:rPr>
              <a:t>	- </a:t>
            </a:r>
            <a:r>
              <a:rPr lang="en-US" sz="3600" b="1" dirty="0" err="1">
                <a:latin typeface="SutonnyMJ" pitchFamily="2" charset="0"/>
              </a:rPr>
              <a:t>cÖwkÿ‡Yi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ZvwiL</a:t>
            </a:r>
            <a:endParaRPr lang="en-US" sz="3600" b="1" dirty="0">
              <a:latin typeface="SutonnyMJ" pitchFamily="2" charset="0"/>
            </a:endParaRPr>
          </a:p>
          <a:p>
            <a:pPr marL="609600" indent="-609600" algn="just">
              <a:lnSpc>
                <a:spcPct val="80000"/>
              </a:lnSpc>
              <a:buNone/>
            </a:pPr>
            <a:r>
              <a:rPr lang="en-US" sz="3600" b="1" dirty="0">
                <a:latin typeface="SutonnyMJ" pitchFamily="2" charset="0"/>
              </a:rPr>
              <a:t>	- </a:t>
            </a:r>
            <a:r>
              <a:rPr lang="en-US" sz="3600" b="1" dirty="0" err="1">
                <a:latin typeface="SutonnyMJ" pitchFamily="2" charset="0"/>
              </a:rPr>
              <a:t>cÖwkÿ‡Yi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welqe</a:t>
            </a:r>
            <a:r>
              <a:rPr lang="en-US" sz="3600" b="1" dirty="0">
                <a:latin typeface="SutonnyMJ" pitchFamily="2" charset="0"/>
              </a:rPr>
              <a:t>¯‘ </a:t>
            </a:r>
            <a:endParaRPr lang="en-US" sz="3600" dirty="0"/>
          </a:p>
          <a:p>
            <a:pPr algn="just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000" b="1" dirty="0">
                <a:latin typeface="SutonnyMJ" pitchFamily="2" charset="0"/>
              </a:rPr>
              <a:t>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DcKiY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e¨env‡ii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eva¨evaKZv</a:t>
            </a:r>
            <a:endParaRPr lang="en-US" sz="4000" b="1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609600" y="1447800"/>
            <a:ext cx="8305800" cy="5029200"/>
          </a:xfrm>
        </p:spPr>
        <p:txBody>
          <a:bodyPr/>
          <a:lstStyle/>
          <a:p>
            <a:pPr marL="469900" indent="-469900" algn="just">
              <a:buNone/>
            </a:pP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32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  <a:cs typeface="SutonnyMJ" pitchFamily="2" charset="0"/>
              </a:rPr>
              <a:t>kªg</a:t>
            </a:r>
            <a:r>
              <a:rPr lang="en-US" sz="32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sz="32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sz="32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  <a:cs typeface="SutonnyMJ" pitchFamily="2" charset="0"/>
              </a:rPr>
              <a:t> 78.K </a:t>
            </a:r>
            <a:endParaRPr lang="en-US" sz="3200" dirty="0">
              <a:solidFill>
                <a:schemeClr val="tx1"/>
              </a:solidFill>
              <a:latin typeface="SutonnyMJ" pitchFamily="2" charset="0"/>
              <a:cs typeface="SutonnyMJ" pitchFamily="2" charset="0"/>
            </a:endParaRPr>
          </a:p>
          <a:p>
            <a:pPr marL="469900" indent="-469900" algn="just">
              <a:buNone/>
            </a:pP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(1)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cÖ‡hvR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¨ †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ÿ‡Î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KZ…©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cÿ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kªwgKM‡Yi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e¨w³MZ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myi¶v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mieivn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e¨envi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wbwðZ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e¨wZZ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KvD‡K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K‡g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©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wb‡qvM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Kwi‡Z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cvwi‡e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bv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GB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KZ…©K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wbav©wiZ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cš’vq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iKW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eyK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msiÿY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Kwi‡Z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nB‡e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</a:t>
            </a:r>
            <a:endParaRPr lang="en-US" sz="3200" b="1" dirty="0">
              <a:latin typeface="SutonnyMJ" pitchFamily="2" charset="0"/>
              <a:cs typeface="SutonnyMJ" pitchFamily="2" charset="0"/>
            </a:endParaRPr>
          </a:p>
          <a:p>
            <a:pPr marL="469900" indent="-469900" algn="just">
              <a:buNone/>
            </a:pPr>
            <a:r>
              <a:rPr lang="en-US" sz="3200" dirty="0">
                <a:latin typeface="SutonnyMJ" pitchFamily="2" charset="0"/>
              </a:rPr>
              <a:t>(2) e¨w³MZ </a:t>
            </a:r>
            <a:r>
              <a:rPr lang="en-US" sz="3200" dirty="0" err="1">
                <a:latin typeface="SutonnyMJ" pitchFamily="2" charset="0"/>
              </a:rPr>
              <a:t>myi¶v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hš¿cvwZ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mieiv‡ni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ci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Dnv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e¨envi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bv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nB‡j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mswkøó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kªwgKMY</a:t>
            </a:r>
            <a:r>
              <a:rPr lang="en-US" sz="3200" dirty="0">
                <a:latin typeface="SutonnyMJ" pitchFamily="2" charset="0"/>
              </a:rPr>
              <a:t> `</a:t>
            </a:r>
            <a:r>
              <a:rPr lang="en-US" sz="3200" dirty="0" err="1">
                <a:latin typeface="SutonnyMJ" pitchFamily="2" charset="0"/>
              </a:rPr>
              <a:t>vqx</a:t>
            </a:r>
            <a:r>
              <a:rPr lang="en-US" sz="3200" dirty="0">
                <a:latin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</a:rPr>
              <a:t>nB‡eb</a:t>
            </a:r>
            <a:r>
              <a:rPr lang="en-US" sz="3200" dirty="0">
                <a:latin typeface="SutonnyMJ" pitchFamily="2" charset="0"/>
              </a:rPr>
              <a:t>| </a:t>
            </a:r>
          </a:p>
          <a:p>
            <a:pPr marL="469900" indent="-469900" algn="just">
              <a:buNone/>
            </a:pP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(3) Kg©‡¶‡Î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kªwg‡Ki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¯^v¯’¨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myi¶v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I †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wbwðZKi‡Yi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Rb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¨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cÖ‡Z¨K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kªwgK‡K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Kv‡Ri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m¤ú‡K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©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cÖwk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¶‡Yi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gva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¨‡g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m‡PZb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Kwi‡Z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nB‡e</a:t>
            </a:r>
            <a:r>
              <a:rPr lang="en-US" sz="3200" dirty="0">
                <a:solidFill>
                  <a:schemeClr val="tx1"/>
                </a:solidFill>
                <a:latin typeface="SutonnyMJ" pitchFamily="2" charset="0"/>
                <a:cs typeface="SutonnyMJ" pitchFamily="2" charset="0"/>
              </a:rPr>
              <a:t>|</a:t>
            </a:r>
            <a:endParaRPr lang="en-US" sz="3200" b="1" dirty="0">
              <a:latin typeface="SutonnyMJ" pitchFamily="2" charset="0"/>
              <a:cs typeface="SutonnyMJ" pitchFamily="2" charset="0"/>
            </a:endParaRPr>
          </a:p>
          <a:p>
            <a:pPr marL="469900" indent="-46990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hš¿cvwZ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7042" name="Picture 2" descr="http://directsigns.co.uk/assets/images/Ds_product/eb95f853-45e9-4d43-bd89-1087db7cbe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447800"/>
            <a:ext cx="3733800" cy="5454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b="1" dirty="0">
                <a:solidFill>
                  <a:srgbClr val="C00000"/>
                </a:solidFill>
                <a:latin typeface="SutonnyMJ" pitchFamily="2" charset="0"/>
              </a:rPr>
              <a:t>`</a:t>
            </a:r>
            <a:r>
              <a:rPr lang="en-US" sz="5400" b="1" dirty="0" err="1">
                <a:solidFill>
                  <a:srgbClr val="C00000"/>
                </a:solidFill>
                <a:latin typeface="SutonnyMJ" pitchFamily="2" charset="0"/>
              </a:rPr>
              <a:t>yN©Ubv</a:t>
            </a:r>
            <a:r>
              <a:rPr lang="en-US" sz="5400" b="1" dirty="0">
                <a:solidFill>
                  <a:srgbClr val="C00000"/>
                </a:solidFill>
                <a:latin typeface="SutonnyMJ" pitchFamily="2" charset="0"/>
              </a:rPr>
              <a:t> NU‡Z </a:t>
            </a:r>
            <a:r>
              <a:rPr lang="en-US" sz="5400" b="1" dirty="0" err="1">
                <a:solidFill>
                  <a:srgbClr val="C00000"/>
                </a:solidFill>
                <a:latin typeface="SutonnyMJ" pitchFamily="2" charset="0"/>
              </a:rPr>
              <a:t>cv‡i</a:t>
            </a:r>
            <a:r>
              <a:rPr lang="en-US" sz="54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5400" b="1" dirty="0" err="1">
                <a:solidFill>
                  <a:srgbClr val="C00000"/>
                </a:solidFill>
                <a:latin typeface="SutonnyMJ" pitchFamily="2" charset="0"/>
              </a:rPr>
              <a:t>hLb</a:t>
            </a:r>
            <a:r>
              <a:rPr lang="en-US" sz="54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5400" b="1" dirty="0" err="1">
                <a:solidFill>
                  <a:srgbClr val="C00000"/>
                </a:solidFill>
                <a:latin typeface="SutonnyMJ" pitchFamily="2" charset="0"/>
              </a:rPr>
              <a:t>ZLb</a:t>
            </a:r>
            <a:r>
              <a:rPr lang="en-US" sz="5400" b="1" dirty="0">
                <a:solidFill>
                  <a:srgbClr val="C00000"/>
                </a:solidFill>
                <a:latin typeface="SutonnyMJ" pitchFamily="2" charset="0"/>
              </a:rPr>
              <a:t>! </a:t>
            </a:r>
            <a:endParaRPr lang="en-US" sz="4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530725"/>
          </a:xfrm>
        </p:spPr>
        <p:txBody>
          <a:bodyPr/>
          <a:lstStyle/>
          <a:p>
            <a:pPr marL="342900" lvl="1" indent="-342900" algn="ctr">
              <a:buClr>
                <a:schemeClr val="folHlink"/>
              </a:buClr>
              <a:buSzPct val="90000"/>
              <a:buNone/>
            </a:pP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hš¿cvwZ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ev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DcKiY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e¨envi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bv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Kivi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mvaviY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  <a:r>
              <a:rPr lang="en-US" sz="4800" b="1" dirty="0" err="1">
                <a:solidFill>
                  <a:srgbClr val="0000FF"/>
                </a:solidFill>
                <a:latin typeface="SutonnyMJ" pitchFamily="2" charset="0"/>
              </a:rPr>
              <a:t>ARynvZ</a:t>
            </a:r>
            <a:r>
              <a:rPr lang="en-US" sz="4800" b="1" dirty="0">
                <a:solidFill>
                  <a:srgbClr val="0000FF"/>
                </a:solidFill>
                <a:latin typeface="SutonnyMJ" pitchFamily="2" charset="0"/>
              </a:rPr>
              <a:t>!</a:t>
            </a:r>
            <a:r>
              <a:rPr lang="en-US" sz="3600" b="1" dirty="0">
                <a:solidFill>
                  <a:srgbClr val="0000FF"/>
                </a:solidFill>
                <a:latin typeface="SutonnyMJ" pitchFamily="2" charset="0"/>
              </a:rPr>
              <a:t> </a:t>
            </a:r>
          </a:p>
          <a:p>
            <a:pPr marL="342900" lvl="1" indent="-342900" algn="ctr">
              <a:buClr>
                <a:schemeClr val="folHlink"/>
              </a:buClr>
              <a:buSzPct val="90000"/>
            </a:pP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hš¿cvwZ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ev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DcKiY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e¨env‡ii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mgq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wQj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bv</a:t>
            </a:r>
            <a:endParaRPr lang="en-US" sz="3600" b="1" dirty="0">
              <a:solidFill>
                <a:srgbClr val="C00000"/>
              </a:solidFill>
              <a:latin typeface="SutonnyMJ" pitchFamily="2" charset="0"/>
            </a:endParaRPr>
          </a:p>
          <a:p>
            <a:pPr marL="342900" lvl="1" indent="-342900" algn="ctr">
              <a:buClr>
                <a:schemeClr val="folHlink"/>
              </a:buClr>
              <a:buSzPct val="90000"/>
            </a:pP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Kv‡R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hvIqv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LyeB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Riæix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wQj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!</a:t>
            </a:r>
          </a:p>
          <a:p>
            <a:pPr marL="342900" lvl="1" indent="-342900" algn="ctr">
              <a:buClr>
                <a:schemeClr val="folHlink"/>
              </a:buClr>
              <a:buSzPct val="90000"/>
            </a:pP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`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yN©Ubv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Ab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¨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Kv‡iv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†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ÿ‡Î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NU‡e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,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Avgvi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wKQz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n‡e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 </a:t>
            </a:r>
            <a:r>
              <a:rPr lang="en-US" sz="3600" b="1" dirty="0" err="1">
                <a:solidFill>
                  <a:srgbClr val="C00000"/>
                </a:solidFill>
                <a:latin typeface="SutonnyMJ" pitchFamily="2" charset="0"/>
              </a:rPr>
              <a:t>bv</a:t>
            </a:r>
            <a:r>
              <a:rPr lang="en-US" sz="3600" b="1" dirty="0">
                <a:solidFill>
                  <a:srgbClr val="C00000"/>
                </a:solidFill>
                <a:latin typeface="SutonnyMJ" pitchFamily="2" charset="0"/>
              </a:rPr>
              <a:t>!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Kg©‡</a:t>
            </a:r>
            <a:r>
              <a:rPr lang="en-US" sz="4000" b="1" dirty="0" err="1">
                <a:latin typeface="SutonnyMJ" pitchFamily="2" charset="0"/>
              </a:rPr>
              <a:t>ÿ‡Î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SzuwK</a:t>
            </a:r>
            <a:r>
              <a:rPr lang="en-US" sz="4000" b="1" dirty="0">
                <a:latin typeface="SutonnyMJ" pitchFamily="2" charset="0"/>
              </a:rPr>
              <a:t> I 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924800" cy="3276600"/>
          </a:xfrm>
        </p:spPr>
        <p:txBody>
          <a:bodyPr/>
          <a:lstStyle/>
          <a:p>
            <a:pPr algn="just">
              <a:buNone/>
            </a:pPr>
            <a:r>
              <a:rPr lang="en-US" sz="4800" dirty="0">
                <a:latin typeface="SutonnyMJ" pitchFamily="2" charset="0"/>
                <a:cs typeface="SutonnyMJ" pitchFamily="2" charset="0"/>
              </a:rPr>
              <a:t>	Kg©‡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ÿ‡Î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Zv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wPwýZ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wKfv‡e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†_‡K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wb‡R‡K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ivLv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hvq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Zvi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DciB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wbf©i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Ki‡Q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mswkøó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e¨w³‡`i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|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4994" name="Picture 2" descr="http://www.mytoolsdepot.com/user/cimage/PPE-Malays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0"/>
            <a:ext cx="4800600" cy="6786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1752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6000" b="1">
                <a:solidFill>
                  <a:srgbClr val="003300"/>
                </a:solidFill>
                <a:latin typeface="SutonnyMJ" pitchFamily="2" charset="0"/>
              </a:rPr>
              <a:t>ab¨ev`</a:t>
            </a:r>
            <a:r>
              <a:rPr lang="en-US" sz="600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hš¿cvwZ</a:t>
            </a:r>
            <a:r>
              <a:rPr lang="en-US" sz="4000" b="1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4800" dirty="0">
                <a:latin typeface="SutonnyMJ" pitchFamily="2" charset="0"/>
                <a:cs typeface="SutonnyMJ" pitchFamily="2" charset="0"/>
              </a:rPr>
              <a:t>Kg©‡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ÿ‡Î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wbivc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‡`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cÖ‡qvRbxq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DcKiY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</a:p>
          <a:p>
            <a:pPr algn="just"/>
            <a:r>
              <a:rPr lang="en-US" sz="48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DcKiY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e¨envi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bv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Kivq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cÖwZeQi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D‡jøL‡hvM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msL¨K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`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yN©Ubvq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AvnZ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wbnZ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nq</a:t>
            </a:r>
            <a:endParaRPr lang="en-US" sz="4800" dirty="0">
              <a:latin typeface="SutonnyMJ" pitchFamily="2" charset="0"/>
              <a:cs typeface="SutonnyMJ" pitchFamily="2" charset="0"/>
            </a:endParaRP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hš¿cvwZ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3970" name="Picture 2" descr="https://eta-safety.lbl.gov/sites/all/files/content/PPE%20ch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522303"/>
            <a:ext cx="6096000" cy="5335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SutonnyMJ" pitchFamily="2" charset="0"/>
              </a:rPr>
              <a:t>e¨w³MZ </a:t>
            </a:r>
            <a:r>
              <a:rPr lang="en-US" sz="4400" b="1" dirty="0" err="1">
                <a:latin typeface="SutonnyMJ" pitchFamily="2" charset="0"/>
              </a:rPr>
              <a:t>myi¶v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hš¿cvwZ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6018" name="Picture 2" descr="https://www.jci.sg/hse-public/DownloadFileFromPath/resources/uploaded-images/Project/Barzan/Category_2/Content_001/P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447799"/>
            <a:ext cx="8763000" cy="5163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SutonnyMJ" pitchFamily="2" charset="0"/>
              </a:rPr>
              <a:t>e¨w³MZ </a:t>
            </a:r>
            <a:r>
              <a:rPr lang="en-US" sz="4400" b="1" dirty="0" err="1">
                <a:latin typeface="SutonnyMJ" pitchFamily="2" charset="0"/>
              </a:rPr>
              <a:t>myi¶v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DcKiY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ev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hš¿cvwZi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aib</a:t>
            </a:r>
            <a:r>
              <a:rPr lang="en-US" sz="4400" b="1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772400" cy="4530725"/>
          </a:xfrm>
        </p:spPr>
        <p:txBody>
          <a:bodyPr/>
          <a:lstStyle/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PvL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gyLgÛj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ivLvi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 err="1">
                <a:latin typeface="SutonnyMJ" pitchFamily="2" charset="0"/>
                <a:cs typeface="SutonnyMJ" pitchFamily="2" charset="0"/>
              </a:rPr>
              <a:t>k¦vm-cÖk¦vm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MÖn‡Yi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 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 err="1">
                <a:latin typeface="SutonnyMJ" pitchFamily="2" charset="0"/>
                <a:cs typeface="SutonnyMJ" pitchFamily="2" charset="0"/>
              </a:rPr>
              <a:t>gv_v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ivLvi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 err="1">
                <a:latin typeface="SutonnyMJ" pitchFamily="2" charset="0"/>
                <a:cs typeface="SutonnyMJ" pitchFamily="2" charset="0"/>
              </a:rPr>
              <a:t>cv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ivLvi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>
                <a:latin typeface="SutonnyMJ" pitchFamily="2" charset="0"/>
                <a:cs typeface="SutonnyMJ" pitchFamily="2" charset="0"/>
              </a:rPr>
              <a:t>ˆ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e`y¨wZK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†_‡K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ivLvi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 err="1">
                <a:latin typeface="SutonnyMJ" pitchFamily="2" charset="0"/>
                <a:cs typeface="SutonnyMJ" pitchFamily="2" charset="0"/>
              </a:rPr>
              <a:t>nvZ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Z¡K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ivLvi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myiwÿZ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ivLvi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¿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3200" dirty="0">
                <a:latin typeface="SutonnyMJ" pitchFamily="2" charset="0"/>
                <a:cs typeface="SutonnyMJ" pitchFamily="2" charset="0"/>
              </a:rPr>
              <a:t>D”P ¯’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†_‡K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c‡o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hvIqvi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wbim‡bi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DcKiY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8066" name="Picture 2" descr="https://s-media-cache-ak0.pinimg.com/236x/be/9b/8d/be9b8d9590fd34458f49a99468cb3d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0"/>
            <a:ext cx="486032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8305800" cy="1143000"/>
          </a:xfrm>
        </p:spPr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Kg©‡</a:t>
            </a:r>
            <a:r>
              <a:rPr lang="en-US" sz="4000" b="1" dirty="0" err="1">
                <a:latin typeface="SutonnyMJ" pitchFamily="2" charset="0"/>
              </a:rPr>
              <a:t>ÿ‡Î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SzuwK</a:t>
            </a:r>
            <a:r>
              <a:rPr lang="en-US" sz="4000" b="1" dirty="0">
                <a:latin typeface="SutonnyMJ" pitchFamily="2" charset="0"/>
              </a:rPr>
              <a:t> I 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hš¿cvwZi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e¨envi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530725"/>
          </a:xfrm>
        </p:spPr>
        <p:txBody>
          <a:bodyPr/>
          <a:lstStyle/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4000" dirty="0">
                <a:latin typeface="SutonnyMJ" pitchFamily="2" charset="0"/>
                <a:cs typeface="SutonnyMJ" pitchFamily="2" charset="0"/>
              </a:rPr>
              <a:t> Kg©‡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ÿ‡Î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Zv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wPwýZ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mswkøó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cÖ‡Z¨K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Kgx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©/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kÖwg‡Ki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Dci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SzuwKi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gvÎv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Abymv‡i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Zvi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ai‡bi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e¨w³MZ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myi¶v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jvM‡e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Zv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wbav©iY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wb‡qvMKvix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KZ…©K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mieivn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algn="just">
              <a:buClr>
                <a:schemeClr val="bg2"/>
              </a:buClr>
              <a:buFont typeface="Wingdings" pitchFamily="2" charset="2"/>
              <a:buChar char="Ø"/>
            </a:pP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e¨envi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Kgx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©/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kÖwgK‡K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wb‡qvMKvixi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D‡`¨v‡M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cÖwkÿY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cÖ`vb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|</a:t>
            </a:r>
            <a:endParaRPr lang="en-US" sz="4000" dirty="0">
              <a:latin typeface="Eras Demi ITC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SutonnyMJ" pitchFamily="2" charset="0"/>
              </a:rPr>
              <a:t>e¨w³MZ </a:t>
            </a:r>
            <a:r>
              <a:rPr lang="en-US" sz="4400" b="1" dirty="0" err="1">
                <a:latin typeface="SutonnyMJ" pitchFamily="2" charset="0"/>
              </a:rPr>
              <a:t>myi¶v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hš¿cvwZ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800600"/>
          </a:xfrm>
        </p:spPr>
        <p:txBody>
          <a:bodyPr/>
          <a:lstStyle/>
          <a:p>
            <a:pPr algn="just"/>
            <a:r>
              <a:rPr lang="en-US" sz="4000" dirty="0" err="1">
                <a:latin typeface="SutonnyMJ" pitchFamily="2" charset="0"/>
                <a:cs typeface="SutonnyMJ" pitchFamily="2" charset="0"/>
              </a:rPr>
              <a:t>Aek¨B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wb‡qvMKvix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KZ…©K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mieivn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</a:t>
            </a:r>
          </a:p>
          <a:p>
            <a:pPr algn="just"/>
            <a:r>
              <a:rPr lang="en-US" sz="4000" dirty="0" err="1">
                <a:latin typeface="SutonnyMJ" pitchFamily="2" charset="0"/>
                <a:cs typeface="SutonnyMJ" pitchFamily="2" charset="0"/>
              </a:rPr>
              <a:t>Kv‡Ri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e¨envi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kÖwgK‡K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wb‡qvMKvixi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D‡`¨v‡M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cÖwkÿY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w`‡Z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algn="just"/>
            <a:r>
              <a:rPr lang="en-US" sz="4000" dirty="0" err="1">
                <a:latin typeface="SutonnyMJ" pitchFamily="2" charset="0"/>
                <a:cs typeface="SutonnyMJ" pitchFamily="2" charset="0"/>
              </a:rPr>
              <a:t>wb‡qvMKvix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KZ…©K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iKW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eyK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msiÿY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</a:t>
            </a:r>
          </a:p>
          <a:p>
            <a:pPr algn="just"/>
            <a:r>
              <a:rPr lang="en-US" sz="4000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KZ…©K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e¨envi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wbwðZ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</a:t>
            </a:r>
          </a:p>
          <a:p>
            <a:pPr algn="just"/>
            <a:r>
              <a:rPr lang="en-US" sz="4000" dirty="0" err="1">
                <a:latin typeface="SutonnyMJ" pitchFamily="2" charset="0"/>
                <a:cs typeface="SutonnyMJ" pitchFamily="2" charset="0"/>
              </a:rPr>
              <a:t>h_vh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_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Dcv‡q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msiÿY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wbwðZ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 algn="just">
              <a:buNone/>
            </a:pPr>
            <a:endParaRPr lang="en-US" dirty="0">
              <a:latin typeface="SutonnyMJ" pitchFamily="2" charset="0"/>
              <a:cs typeface="SutonnyMJ" pitchFamily="2" charset="0"/>
            </a:endParaRPr>
          </a:p>
          <a:p>
            <a:pPr algn="just"/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90114" name="AutoShape 2" descr="PPE এর চিত্র ফলাফ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SutonnyMJ" pitchFamily="2" charset="0"/>
              </a:rPr>
              <a:t>e¨w³MZ </a:t>
            </a:r>
            <a:r>
              <a:rPr lang="en-US" sz="4000" b="1" dirty="0" err="1">
                <a:latin typeface="SutonnyMJ" pitchFamily="2" charset="0"/>
              </a:rPr>
              <a:t>myi¶v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DcKiY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e¨envi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welqK</a:t>
            </a:r>
            <a:r>
              <a:rPr lang="en-US" sz="4000" b="1" dirty="0">
                <a:latin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</a:rPr>
              <a:t>cÖwkÿY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82000" cy="4530725"/>
          </a:xfrm>
        </p:spPr>
        <p:txBody>
          <a:bodyPr/>
          <a:lstStyle/>
          <a:p>
            <a:pPr marL="660400" indent="-660400" algn="just">
              <a:buNone/>
            </a:pPr>
            <a:r>
              <a:rPr lang="en-US" sz="3200" b="1" dirty="0">
                <a:latin typeface="SutonnyMJ" pitchFamily="2" charset="0"/>
              </a:rPr>
              <a:t>1. </a:t>
            </a:r>
            <a:r>
              <a:rPr lang="en-US" sz="3200" b="1" dirty="0" err="1">
                <a:latin typeface="SutonnyMJ" pitchFamily="2" charset="0"/>
              </a:rPr>
              <a:t>Kgx</a:t>
            </a:r>
            <a:r>
              <a:rPr lang="en-US" sz="3200" b="1" dirty="0">
                <a:latin typeface="SutonnyMJ" pitchFamily="2" charset="0"/>
              </a:rPr>
              <a:t>©‡`</a:t>
            </a:r>
            <a:r>
              <a:rPr lang="en-US" sz="3200" b="1" dirty="0" err="1">
                <a:latin typeface="SutonnyMJ" pitchFamily="2" charset="0"/>
              </a:rPr>
              <a:t>i‡K</a:t>
            </a:r>
            <a:r>
              <a:rPr lang="en-US" sz="3200" b="1" dirty="0">
                <a:latin typeface="SutonnyMJ" pitchFamily="2" charset="0"/>
              </a:rPr>
              <a:t> e¨w³MZ </a:t>
            </a:r>
            <a:r>
              <a:rPr lang="en-US" sz="3200" b="1" dirty="0" err="1">
                <a:latin typeface="SutonnyMJ" pitchFamily="2" charset="0"/>
              </a:rPr>
              <a:t>myi¶v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DcKiY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cÖ`v‡bi</a:t>
            </a:r>
            <a:r>
              <a:rPr lang="en-US" sz="3200" b="1" dirty="0">
                <a:latin typeface="SutonnyMJ" pitchFamily="2" charset="0"/>
              </a:rPr>
              <a:t> c~‡e© </a:t>
            </a:r>
            <a:r>
              <a:rPr lang="en-US" sz="3200" b="1" dirty="0" err="1">
                <a:latin typeface="SutonnyMJ" pitchFamily="2" charset="0"/>
              </a:rPr>
              <a:t>wb‡qvMKvix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Aek¨B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wb¤œewY©Z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wel‡q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cÖwkÿ‡Yi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e¨e¯’v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Ki‡eb</a:t>
            </a:r>
            <a:r>
              <a:rPr lang="en-US" sz="3200" b="1" dirty="0">
                <a:latin typeface="SutonnyMJ" pitchFamily="2" charset="0"/>
              </a:rPr>
              <a:t>: </a:t>
            </a:r>
          </a:p>
          <a:p>
            <a:pPr marL="660400" indent="-660400" algn="just">
              <a:buFontTx/>
              <a:buChar char="-"/>
            </a:pPr>
            <a:r>
              <a:rPr lang="en-US" sz="3200" b="1" dirty="0">
                <a:latin typeface="SutonnyMJ" pitchFamily="2" charset="0"/>
              </a:rPr>
              <a:t>e¨w³MZ </a:t>
            </a:r>
            <a:r>
              <a:rPr lang="en-US" sz="3200" b="1" dirty="0" err="1">
                <a:latin typeface="SutonnyMJ" pitchFamily="2" charset="0"/>
              </a:rPr>
              <a:t>myi¶v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DcKiY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Kvb</a:t>
            </a:r>
            <a:r>
              <a:rPr lang="en-US" sz="3200" b="1" dirty="0">
                <a:latin typeface="SutonnyMJ" pitchFamily="2" charset="0"/>
              </a:rPr>
              <a:t>&amp;&amp; †</a:t>
            </a:r>
            <a:r>
              <a:rPr lang="en-US" sz="3200" b="1" dirty="0" err="1">
                <a:latin typeface="SutonnyMJ" pitchFamily="2" charset="0"/>
              </a:rPr>
              <a:t>Kvb</a:t>
            </a:r>
            <a:r>
              <a:rPr lang="en-US" sz="3200" b="1" dirty="0">
                <a:latin typeface="SutonnyMJ" pitchFamily="2" charset="0"/>
              </a:rPr>
              <a:t>&amp;&amp; </a:t>
            </a:r>
            <a:r>
              <a:rPr lang="en-US" sz="3200" b="1" dirty="0" err="1">
                <a:latin typeface="SutonnyMJ" pitchFamily="2" charset="0"/>
              </a:rPr>
              <a:t>mgq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cÖ‡qvRb</a:t>
            </a:r>
            <a:r>
              <a:rPr lang="en-US" sz="3200" b="1" dirty="0">
                <a:latin typeface="SutonnyMJ" pitchFamily="2" charset="0"/>
              </a:rPr>
              <a:t>;</a:t>
            </a:r>
          </a:p>
          <a:p>
            <a:pPr marL="660400" indent="-660400" algn="just">
              <a:buFontTx/>
              <a:buChar char="-"/>
            </a:pPr>
            <a:r>
              <a:rPr lang="en-US" sz="3200" b="1" dirty="0">
                <a:latin typeface="SutonnyMJ" pitchFamily="2" charset="0"/>
              </a:rPr>
              <a:t>†</a:t>
            </a:r>
            <a:r>
              <a:rPr lang="en-US" sz="3200" b="1" dirty="0" err="1">
                <a:latin typeface="SutonnyMJ" pitchFamily="2" charset="0"/>
              </a:rPr>
              <a:t>Kvb</a:t>
            </a:r>
            <a:r>
              <a:rPr lang="en-US" sz="3200" b="1" dirty="0">
                <a:latin typeface="SutonnyMJ" pitchFamily="2" charset="0"/>
              </a:rPr>
              <a:t>&amp;&amp; </a:t>
            </a:r>
            <a:r>
              <a:rPr lang="en-US" sz="3200" b="1" dirty="0" err="1">
                <a:latin typeface="SutonnyMJ" pitchFamily="2" charset="0"/>
              </a:rPr>
              <a:t>ai‡bi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DcKiY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cÖ‡qvRb</a:t>
            </a:r>
            <a:r>
              <a:rPr lang="en-US" sz="3200" b="1" dirty="0">
                <a:latin typeface="SutonnyMJ" pitchFamily="2" charset="0"/>
              </a:rPr>
              <a:t>;</a:t>
            </a:r>
          </a:p>
          <a:p>
            <a:pPr marL="660400" indent="-660400" algn="just">
              <a:buFontTx/>
              <a:buChar char="-"/>
            </a:pPr>
            <a:r>
              <a:rPr lang="en-US" sz="3200" b="1" dirty="0" err="1">
                <a:latin typeface="SutonnyMJ" pitchFamily="2" charset="0"/>
              </a:rPr>
              <a:t>wKfv‡e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DcKiY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Ki‡Z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n‡e</a:t>
            </a:r>
            <a:r>
              <a:rPr lang="en-US" sz="3200" b="1" dirty="0">
                <a:latin typeface="SutonnyMJ" pitchFamily="2" charset="0"/>
              </a:rPr>
              <a:t>;</a:t>
            </a:r>
          </a:p>
          <a:p>
            <a:pPr marL="660400" indent="-660400" algn="just">
              <a:buFontTx/>
              <a:buChar char="-"/>
            </a:pPr>
            <a:r>
              <a:rPr lang="en-US" sz="3200" b="1" dirty="0" err="1">
                <a:latin typeface="SutonnyMJ" pitchFamily="2" charset="0"/>
              </a:rPr>
              <a:t>DcKiY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e¨env‡ii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ÿ‡Î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mxgve×Zv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i‡q‡Q</a:t>
            </a:r>
            <a:r>
              <a:rPr lang="en-US" sz="3200" b="1" dirty="0">
                <a:latin typeface="SutonnyMJ" pitchFamily="2" charset="0"/>
              </a:rPr>
              <a:t>;</a:t>
            </a:r>
          </a:p>
          <a:p>
            <a:pPr marL="660400" indent="-660400" algn="just">
              <a:buFontTx/>
              <a:buChar char="-"/>
            </a:pPr>
            <a:r>
              <a:rPr lang="en-US" sz="3200" b="1" dirty="0" err="1">
                <a:latin typeface="SutonnyMJ" pitchFamily="2" charset="0"/>
              </a:rPr>
              <a:t>Kx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Dcv‡q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DcKiY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msiÿY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n‡e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Zvi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h_vh</a:t>
            </a:r>
            <a:r>
              <a:rPr lang="en-US" sz="3200" b="1" dirty="0">
                <a:latin typeface="SutonnyMJ" pitchFamily="2" charset="0"/>
              </a:rPr>
              <a:t>_ </a:t>
            </a:r>
            <a:r>
              <a:rPr lang="en-US" sz="3200" b="1" dirty="0" err="1">
                <a:latin typeface="SutonnyMJ" pitchFamily="2" charset="0"/>
              </a:rPr>
              <a:t>cÖwµqv</a:t>
            </a:r>
            <a:r>
              <a:rPr lang="en-US" sz="3200" b="1" dirty="0">
                <a:latin typeface="SutonnyMJ" pitchFamily="2" charset="0"/>
              </a:rPr>
              <a:t>| </a:t>
            </a:r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1037</Words>
  <Application>Microsoft Office PowerPoint</Application>
  <PresentationFormat>On-screen Show (4:3)</PresentationFormat>
  <Paragraphs>53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Eras Demi ITC</vt:lpstr>
      <vt:lpstr>SutonnyMJ</vt:lpstr>
      <vt:lpstr>Times New Roman</vt:lpstr>
      <vt:lpstr>Wingdings</vt:lpstr>
      <vt:lpstr>Layers</vt:lpstr>
      <vt:lpstr>e¨w³MZ myi¶v DcKiY ev hš¿cvwZ</vt:lpstr>
      <vt:lpstr>e¨w³MZ myi¶v hš¿cvwZ </vt:lpstr>
      <vt:lpstr>e¨w³MZ myi¶v hš¿cvwZ</vt:lpstr>
      <vt:lpstr>e¨w³MZ myi¶v hš¿cvwZ</vt:lpstr>
      <vt:lpstr>e¨w³MZ myi¶v DcKiY ev hš¿cvwZi aib </vt:lpstr>
      <vt:lpstr>PowerPoint Presentation</vt:lpstr>
      <vt:lpstr>Kg©‡ÿ‡Î SzuwK I e¨w³MZ myi¶v hš¿cvwZi e¨envi</vt:lpstr>
      <vt:lpstr>e¨w³MZ myi¶v hš¿cvwZ</vt:lpstr>
      <vt:lpstr>e¨w³MZ myi¶v DcKiY e¨envi welqK cÖwkÿY</vt:lpstr>
      <vt:lpstr>e¨w³MZ myi¶v DcKiY e¨envi welqK cÖwkÿY</vt:lpstr>
      <vt:lpstr>e¨w³MZ myi¶v DcKiY e¨env‡ii eva¨evaKZv</vt:lpstr>
      <vt:lpstr>e¨w³MZ myi¶v hš¿cvwZ</vt:lpstr>
      <vt:lpstr>`yN©Ubv NU‡Z cv‡i hLb ZLb! </vt:lpstr>
      <vt:lpstr>Kg©‡ÿ‡Î SzuwK I e¨w³MZ myi¶v</vt:lpstr>
      <vt:lpstr>PowerPoint Presentation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127</cp:revision>
  <dcterms:created xsi:type="dcterms:W3CDTF">2015-09-10T04:16:40Z</dcterms:created>
  <dcterms:modified xsi:type="dcterms:W3CDTF">2022-02-03T09:59:03Z</dcterms:modified>
</cp:coreProperties>
</file>