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3"/>
  </p:handoutMasterIdLst>
  <p:sldIdLst>
    <p:sldId id="256" r:id="rId2"/>
    <p:sldId id="299" r:id="rId3"/>
    <p:sldId id="300" r:id="rId4"/>
    <p:sldId id="301" r:id="rId5"/>
    <p:sldId id="302" r:id="rId6"/>
    <p:sldId id="304" r:id="rId7"/>
    <p:sldId id="303" r:id="rId8"/>
    <p:sldId id="264" r:id="rId9"/>
    <p:sldId id="316" r:id="rId10"/>
    <p:sldId id="318" r:id="rId11"/>
    <p:sldId id="319" r:id="rId12"/>
    <p:sldId id="320" r:id="rId13"/>
    <p:sldId id="321" r:id="rId14"/>
    <p:sldId id="322" r:id="rId15"/>
    <p:sldId id="323" r:id="rId16"/>
    <p:sldId id="277" r:id="rId17"/>
    <p:sldId id="278" r:id="rId18"/>
    <p:sldId id="279" r:id="rId19"/>
    <p:sldId id="280" r:id="rId20"/>
    <p:sldId id="281" r:id="rId21"/>
    <p:sldId id="314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E3C656-1A74-4BB1-8665-69D789516A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04163A-F935-4190-B928-01BEFE778E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915A2-51D2-42AD-85F5-BA683B480B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74492-0C9C-466B-8F3D-947CEECABB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DDC95-01AD-47AB-A5FF-0F04A9374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4714B-045B-4FE3-B576-C174C25AB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A0FEC-4422-40CA-8BDE-9442CEEE9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0E4DD-EB65-4427-AEB4-71DC6E6D9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717CC-A30F-4B66-BCAB-DEF009D8DE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1E3A6-58A3-4BD3-8E9E-4BD594E0E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D4323-9442-4B9B-AB32-B423AC51E4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21384-8FB9-4CC0-BF92-198310FD0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4074D45-AB95-4B41-B413-3BFF5F0F240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371600"/>
            <a:ext cx="7162800" cy="1981200"/>
          </a:xfrm>
        </p:spPr>
        <p:txBody>
          <a:bodyPr/>
          <a:lstStyle/>
          <a:p>
            <a:pPr algn="ctr"/>
            <a:r>
              <a:rPr lang="en-US" b="1" dirty="0">
                <a:latin typeface="SutonnyMJ" pitchFamily="2" charset="0"/>
              </a:rPr>
              <a:t>†</a:t>
            </a:r>
            <a:r>
              <a:rPr lang="en-US" b="1" dirty="0" err="1">
                <a:latin typeface="SutonnyMJ" pitchFamily="2" charset="0"/>
              </a:rPr>
              <a:t>mBdwU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msµvšÍ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bxwZ</a:t>
            </a:r>
            <a:r>
              <a:rPr lang="en-US" b="1" dirty="0">
                <a:latin typeface="SutonnyMJ" pitchFamily="2" charset="0"/>
              </a:rPr>
              <a:t> I </a:t>
            </a:r>
            <a:r>
              <a:rPr lang="en-US" b="1" dirty="0" err="1">
                <a:latin typeface="SutonnyMJ" pitchFamily="2" charset="0"/>
              </a:rPr>
              <a:t>AvBb</a:t>
            </a:r>
            <a:r>
              <a:rPr lang="en-US" b="1" dirty="0">
                <a:latin typeface="SutonnyMJ" pitchFamily="2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886200"/>
            <a:ext cx="7162800" cy="1981200"/>
          </a:xfrm>
        </p:spPr>
        <p:txBody>
          <a:bodyPr/>
          <a:lstStyle/>
          <a:p>
            <a:r>
              <a:rPr lang="pl-PL" sz="2400" b="1" dirty="0">
                <a:latin typeface="SutonnyMJ" pitchFamily="2" charset="0"/>
              </a:rPr>
              <a:t>RvZxq †ckvMZ ¯^v¯’¨ I †mBdwU bxwZgvjv 2013</a:t>
            </a:r>
            <a:endParaRPr lang="en-US" sz="2400" b="1" dirty="0">
              <a:latin typeface="SutonnyMJ" pitchFamily="2" charset="0"/>
            </a:endParaRPr>
          </a:p>
          <a:p>
            <a:r>
              <a:rPr lang="pl-PL" sz="2400" b="1" dirty="0">
                <a:latin typeface="SutonnyMJ" pitchFamily="2" charset="0"/>
              </a:rPr>
              <a:t>evsjv‡`k kªg AvBb 2006 </a:t>
            </a:r>
            <a:r>
              <a:rPr lang="en-US" sz="2400" b="1" dirty="0">
                <a:latin typeface="SutonnyMJ" pitchFamily="2" charset="0"/>
              </a:rPr>
              <a:t> I 2013 </a:t>
            </a:r>
            <a:r>
              <a:rPr lang="en-US" sz="2400" b="1" dirty="0" err="1">
                <a:latin typeface="SutonnyMJ" pitchFamily="2" charset="0"/>
              </a:rPr>
              <a:t>mv‡ji</a:t>
            </a:r>
            <a:r>
              <a:rPr lang="en-US" sz="2400" b="1" dirty="0">
                <a:latin typeface="SutonnyMJ" pitchFamily="2" charset="0"/>
              </a:rPr>
              <a:t> </a:t>
            </a:r>
            <a:r>
              <a:rPr lang="en-US" sz="2400" b="1" dirty="0" err="1">
                <a:latin typeface="SutonnyMJ" pitchFamily="2" charset="0"/>
              </a:rPr>
              <a:t>ms‡kvabx</a:t>
            </a:r>
            <a:endParaRPr lang="en-US" sz="2400" b="1" dirty="0">
              <a:latin typeface="SutonnyMJ" pitchFamily="2" charset="0"/>
            </a:endParaRPr>
          </a:p>
          <a:p>
            <a:r>
              <a:rPr lang="en-US" sz="2400" b="1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2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b="1" dirty="0" err="1">
                <a:latin typeface="SutonnyMJ" pitchFamily="2" charset="0"/>
                <a:cs typeface="SutonnyMJ" pitchFamily="2" charset="0"/>
              </a:rPr>
              <a:t>kÖg</a:t>
            </a:r>
            <a:r>
              <a:rPr lang="en-US" sz="2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b="1" dirty="0" err="1">
                <a:latin typeface="SutonnyMJ" pitchFamily="2" charset="0"/>
                <a:cs typeface="SutonnyMJ" pitchFamily="2" charset="0"/>
              </a:rPr>
              <a:t>wewagvjv</a:t>
            </a:r>
            <a:r>
              <a:rPr lang="en-US" sz="2400" b="1" dirty="0">
                <a:latin typeface="SutonnyMJ" pitchFamily="2" charset="0"/>
                <a:cs typeface="SutonnyMJ" pitchFamily="2" charset="0"/>
              </a:rPr>
              <a:t>, 2015</a:t>
            </a:r>
            <a:endParaRPr lang="en-US" sz="2400" b="1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Z…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Zxq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wK‡kvi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wb‡qvM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40. wec¾bK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Kv‡R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[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A_ev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SzuwKc~Y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Kv‡R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]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wK‡kvi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wb‡qvM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42.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f‚M‡f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cvwbi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bx‡P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wK‡kv‡ii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wb‡la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44.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wkï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[I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cÖwZeÜx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]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wb‡qv‡M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e¨wZµg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pPr>
              <a:buNone/>
            </a:pPr>
            <a:r>
              <a:rPr lang="en-US" b="1" dirty="0" err="1">
                <a:latin typeface="SutonnyMJ" pitchFamily="2" charset="0"/>
                <a:cs typeface="SutonnyMJ" pitchFamily="2" charset="0"/>
              </a:rPr>
              <a:t>PZz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_©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cÖm~wZ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Kj¨vY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myweav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>
                <a:latin typeface="SutonnyMJ" pitchFamily="2" charset="0"/>
                <a:cs typeface="SutonnyMJ" pitchFamily="2" charset="0"/>
              </a:rPr>
              <a:t>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45.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gwnjv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kÖwg‡Ki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K‡g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wb‡la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50.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gwnjvi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PvKzixi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Aemv‡b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evav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cÂg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: ¯^v¯’¨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i¶v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e¨e¯’v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51.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cwi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¯‹vi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cwi”QbœZv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52.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evqy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PjvPj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ZvcgvÎv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53.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a~jv-evwj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I †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avuqv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54.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eR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¨©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c`v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_©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Acmvib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55. K…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wÎg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Av`ª©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KiY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56. AwZwi³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fxo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57.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Av‡jvi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e¨e¯’v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58.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cvb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cvwb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59. ‡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kŠPvMvi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cÖ¶vjb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K¶</a:t>
            </a: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 60.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AveR©bv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· I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wcK`vbx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endParaRPr lang="en-US" sz="24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SutonnyMJ" pitchFamily="2" charset="0"/>
                <a:cs typeface="SutonnyMJ" pitchFamily="2" charset="0"/>
              </a:rPr>
              <a:t>lô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wbivcËv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61.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feb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62.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AwMœKvÛ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mZK©Zv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Aej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¤^b</a:t>
            </a: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63.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wNwiqv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ivLv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64.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Pjgvb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Dc‡i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wbK‡U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KvR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65. ÷ª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vBwKs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wMqvi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kw³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mieivn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wew”Qbœ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cš’v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66. ¯^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qswµq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67.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bZzb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Ave„Z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Kiv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68. ‡µb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Ab¨vb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D‡Ëvjb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69.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n‡q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÷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wjd&amp;U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70.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N‚Y©vqgvb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  <a:p>
            <a:endParaRPr lang="en-US" sz="20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SutonnyMJ" pitchFamily="2" charset="0"/>
                <a:cs typeface="SutonnyMJ" pitchFamily="2" charset="0"/>
              </a:rPr>
              <a:t>lô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wbivcËv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001000" cy="4530725"/>
          </a:xfrm>
        </p:spPr>
        <p:txBody>
          <a:bodyPr/>
          <a:lstStyle/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71. ‡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cÖmvi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c‡q›U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72. ‡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g‡S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wmuwo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hvZvqvZ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c_</a:t>
            </a: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73.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wcU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mv¤c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myo½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gyL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BZ¨vw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`</a:t>
            </a: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74. AwZwi³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IRb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75. ‡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Pv‡Li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wbivcËv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76.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ÎæwUc~Y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hš¿vsk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wbY©q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A_ev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Dnvi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¯’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vwqZ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¡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cix¶vi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gZv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77. wec¾bK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avuqvi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weiæ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‡×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mZK©Zvg~jK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e¨e¯’v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78.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we‡õviK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`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vn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M¨vm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,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ayjv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BZ¨vw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`</a:t>
            </a: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78K| e¨w³MZ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myi¶v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e¨env‡ii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eva¨evaKZv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endParaRPr lang="en-US" sz="20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mßg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: ¯^v¯’¨, ¯^v¯’¨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wbivcËv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we‡kl</a:t>
            </a:r>
            <a:r>
              <a:rPr lang="en-US" sz="36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  <a:cs typeface="SutonnyMJ" pitchFamily="2" charset="0"/>
              </a:rPr>
              <a:t>weavb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79. wec¾bK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Pvjbv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80. `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zN©Ubv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© †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bvwUk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cÖ`vb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81. KZK¸‡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jv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wec¾bK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NUbvi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bvwUk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82.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e¨vwa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© †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bvwUk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83. `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yN©Ubv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e¨wa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Z`‡šÍi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wb‡`©k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cÖ`v‡bi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gZv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84.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bgybv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msMÖ‡ni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gZv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85.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wec‡`i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†¶‡Î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cwi`k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©‡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gZv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86. wec¾bK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feb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Ges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hš¿cvwZ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m¤^‡Ü Z_¨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cÖ`vb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87.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Kv‡R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gwnjvM‡Yi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wb‡qv‡M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evav-wb‡la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r>
              <a:rPr lang="en-US" sz="2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88.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Aa¨v‡qi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Abyc~iK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cÖYq‡bi</a:t>
            </a:r>
            <a:r>
              <a:rPr lang="en-US" sz="2400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sz="2400" dirty="0" err="1">
                <a:latin typeface="SutonnyMJ" pitchFamily="2" charset="0"/>
                <a:cs typeface="SutonnyMJ" pitchFamily="2" charset="0"/>
              </a:rPr>
              <a:t>gZv</a:t>
            </a:r>
            <a:endParaRPr lang="en-US" sz="2400" dirty="0">
              <a:latin typeface="SutonnyMJ" pitchFamily="2" charset="0"/>
              <a:cs typeface="SutonnyMJ" pitchFamily="2" charset="0"/>
            </a:endParaRPr>
          </a:p>
          <a:p>
            <a:endParaRPr lang="en-US" sz="24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Aóg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Kj¨vYg~jK</a:t>
            </a:r>
            <a:r>
              <a:rPr lang="en-US" sz="4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  <a:cs typeface="SutonnyMJ" pitchFamily="2" charset="0"/>
              </a:rPr>
              <a:t>e¨e¯’v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89.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cÖv_wgK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wPwKrmv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miÄvg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90. ‡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iKW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eyK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msi¶Y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 90K. †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mBdwU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KwgwU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MVb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91. ‡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aŠZKiY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myweav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93.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wekÖvg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K¶,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BZ¨vw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`</a:t>
            </a: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94.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wkï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K¶</a:t>
            </a: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94K.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cÖwZeÜx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kÖwgK‡`i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Avevmb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myweav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r>
              <a:rPr lang="en-US" sz="32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98.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msev`cÎ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kÖwg‡Ki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wPwKrmv</a:t>
            </a:r>
            <a:r>
              <a:rPr lang="en-US" sz="32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3200" dirty="0" err="1">
                <a:latin typeface="SutonnyMJ" pitchFamily="2" charset="0"/>
                <a:cs typeface="SutonnyMJ" pitchFamily="2" charset="0"/>
              </a:rPr>
              <a:t>cwiPh©v</a:t>
            </a:r>
            <a:endParaRPr lang="en-US" sz="3200" dirty="0">
              <a:latin typeface="SutonnyMJ" pitchFamily="2" charset="0"/>
              <a:cs typeface="SutonnyMJ" pitchFamily="2" charset="0"/>
            </a:endParaRPr>
          </a:p>
          <a:p>
            <a:r>
              <a:rPr lang="en-US" sz="2000" dirty="0">
                <a:latin typeface="SutonnyMJ" pitchFamily="2" charset="0"/>
                <a:cs typeface="SutonnyMJ" pitchFamily="2" charset="0"/>
              </a:rPr>
              <a:t> </a:t>
            </a:r>
          </a:p>
          <a:p>
            <a:endParaRPr lang="en-US" sz="2000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015288" cy="914400"/>
          </a:xfrm>
        </p:spPr>
        <p:txBody>
          <a:bodyPr anchor="b"/>
          <a:lstStyle/>
          <a:p>
            <a:pPr algn="ctr"/>
            <a:r>
              <a:rPr lang="pl-PL" sz="3400" b="1" dirty="0">
                <a:latin typeface="SutonnyMJ" pitchFamily="2" charset="0"/>
              </a:rPr>
              <a:t>evsjv‡`k kªg (ms‡kvab) AvBb 2013</a:t>
            </a:r>
            <a:r>
              <a:rPr lang="pl-PL" sz="3400" b="1" dirty="0"/>
              <a:t> </a:t>
            </a:r>
            <a:br>
              <a:rPr lang="en-US" sz="3400" b="1" dirty="0"/>
            </a:br>
            <a:r>
              <a:rPr lang="en-US" sz="3600" b="1" dirty="0" err="1">
                <a:latin typeface="SutonnyMJ" pitchFamily="2" charset="0"/>
              </a:rPr>
              <a:t>D‡jøL‡hvM</a:t>
            </a:r>
            <a:r>
              <a:rPr lang="en-US" sz="3600" b="1" dirty="0">
                <a:latin typeface="SutonnyMJ" pitchFamily="2" charset="0"/>
              </a:rPr>
              <a:t>¨ </a:t>
            </a:r>
            <a:r>
              <a:rPr lang="en-US" sz="3600" b="1" dirty="0" err="1">
                <a:latin typeface="SutonnyMJ" pitchFamily="2" charset="0"/>
              </a:rPr>
              <a:t>wKQz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ms‡kvabx</a:t>
            </a:r>
            <a:r>
              <a:rPr lang="en-US" sz="4000" dirty="0">
                <a:latin typeface="SutonnyMJ" pitchFamily="2" charset="0"/>
              </a:rPr>
              <a:t>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533400" y="1371600"/>
            <a:ext cx="8382000" cy="5029200"/>
          </a:xfrm>
        </p:spPr>
        <p:txBody>
          <a:bodyPr/>
          <a:lstStyle/>
          <a:p>
            <a:pPr marL="469900" indent="-469900" algn="just"/>
            <a:r>
              <a:rPr lang="en-US" sz="4400" b="1" dirty="0" err="1">
                <a:latin typeface="SutonnyMJ" pitchFamily="2" charset="0"/>
              </a:rPr>
              <a:t>aviv</a:t>
            </a:r>
            <a:r>
              <a:rPr lang="en-US" sz="4400" b="1" dirty="0">
                <a:latin typeface="SutonnyMJ" pitchFamily="2" charset="0"/>
              </a:rPr>
              <a:t> 39 </a:t>
            </a:r>
            <a:r>
              <a:rPr lang="en-US" sz="4400" b="1" dirty="0" err="1">
                <a:latin typeface="SutonnyMJ" pitchFamily="2" charset="0"/>
              </a:rPr>
              <a:t>Gi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SzuwKc~Y</a:t>
            </a:r>
            <a:r>
              <a:rPr lang="en-US" sz="4400" b="1" dirty="0">
                <a:latin typeface="SutonnyMJ" pitchFamily="2" charset="0"/>
              </a:rPr>
              <a:t>© </a:t>
            </a:r>
            <a:r>
              <a:rPr lang="en-US" sz="4400" b="1" dirty="0" err="1">
                <a:latin typeface="SutonnyMJ" pitchFamily="2" charset="0"/>
              </a:rPr>
              <a:t>Kv‡Ri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ZvwjKv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cÖKvk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Kivi</a:t>
            </a:r>
            <a:r>
              <a:rPr lang="en-US" sz="4400" b="1" dirty="0">
                <a:latin typeface="SutonnyMJ" pitchFamily="2" charset="0"/>
              </a:rPr>
              <a:t> †¶‡Î </a:t>
            </a:r>
            <a:r>
              <a:rPr lang="en-US" sz="4400" b="1" dirty="0" err="1">
                <a:latin typeface="SutonnyMJ" pitchFamily="2" charset="0"/>
              </a:rPr>
              <a:t>miKv‡ii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eva¨evaKZv</a:t>
            </a:r>
            <a:r>
              <a:rPr lang="en-US" sz="4400" b="1" dirty="0">
                <a:latin typeface="SutonnyMJ" pitchFamily="2" charset="0"/>
              </a:rPr>
              <a:t> ˆ</a:t>
            </a:r>
            <a:r>
              <a:rPr lang="en-US" sz="4400" b="1" dirty="0" err="1">
                <a:latin typeface="SutonnyMJ" pitchFamily="2" charset="0"/>
              </a:rPr>
              <a:t>Zix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K‡i‡Q</a:t>
            </a:r>
            <a:r>
              <a:rPr lang="en-US" sz="4400" b="1" dirty="0">
                <a:latin typeface="SutonnyMJ" pitchFamily="2" charset="0"/>
              </a:rPr>
              <a:t>|</a:t>
            </a:r>
            <a:r>
              <a:rPr lang="en-US" sz="4000" dirty="0">
                <a:latin typeface="SutonnyMJ" pitchFamily="2" charset="0"/>
              </a:rPr>
              <a:t>  </a:t>
            </a:r>
          </a:p>
          <a:p>
            <a:pPr marL="469900" indent="-469900" algn="just"/>
            <a:r>
              <a:rPr lang="en-US" sz="4400" b="1" dirty="0" err="1">
                <a:latin typeface="SutonnyMJ" pitchFamily="2" charset="0"/>
              </a:rPr>
              <a:t>aviv</a:t>
            </a:r>
            <a:r>
              <a:rPr lang="en-US" sz="4400" b="1" dirty="0">
                <a:latin typeface="SutonnyMJ" pitchFamily="2" charset="0"/>
              </a:rPr>
              <a:t> 61 †Z </a:t>
            </a:r>
            <a:r>
              <a:rPr lang="en-US" sz="4400" b="1" dirty="0" err="1">
                <a:latin typeface="SutonnyMJ" pitchFamily="2" charset="0"/>
              </a:rPr>
              <a:t>Òfe‡bi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Af¨šÍixY</a:t>
            </a:r>
            <a:r>
              <a:rPr lang="en-US" sz="4400" b="1" dirty="0">
                <a:latin typeface="SutonnyMJ" pitchFamily="2" charset="0"/>
              </a:rPr>
              <a:t> ˆ</a:t>
            </a:r>
            <a:r>
              <a:rPr lang="en-US" sz="4400" b="1" dirty="0" err="1">
                <a:latin typeface="SutonnyMJ" pitchFamily="2" charset="0"/>
              </a:rPr>
              <a:t>e`y¨wZK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e¨e¯’vÓ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Dbœqb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msµvšÍ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kZ</a:t>
            </a:r>
            <a:r>
              <a:rPr lang="en-US" sz="4400" b="1" dirty="0">
                <a:latin typeface="SutonnyMJ" pitchFamily="2" charset="0"/>
              </a:rPr>
              <a:t>© </a:t>
            </a:r>
            <a:r>
              <a:rPr lang="en-US" sz="4400" b="1" dirty="0" err="1">
                <a:latin typeface="SutonnyMJ" pitchFamily="2" charset="0"/>
              </a:rPr>
              <a:t>Av‡ivc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Kiv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n‡q‡Q</a:t>
            </a:r>
            <a:r>
              <a:rPr lang="en-US" sz="4400" b="1" dirty="0">
                <a:latin typeface="SutonnyMJ" pitchFamily="2" charset="0"/>
              </a:rPr>
              <a:t>|  </a:t>
            </a:r>
          </a:p>
          <a:p>
            <a:pPr marL="469900" indent="-469900" algn="just"/>
            <a:endParaRPr lang="en-US" sz="4000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400" b="1" dirty="0" err="1">
                <a:latin typeface="SutonnyMJ" pitchFamily="2" charset="0"/>
              </a:rPr>
              <a:t>D‡jøL‡hvM</a:t>
            </a:r>
            <a:r>
              <a:rPr lang="en-US" sz="4400" b="1" dirty="0">
                <a:latin typeface="SutonnyMJ" pitchFamily="2" charset="0"/>
              </a:rPr>
              <a:t>¨ </a:t>
            </a:r>
            <a:r>
              <a:rPr lang="en-US" sz="4400" b="1" dirty="0" err="1">
                <a:latin typeface="SutonnyMJ" pitchFamily="2" charset="0"/>
              </a:rPr>
              <a:t>wKQz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ms‡kvabx</a:t>
            </a:r>
            <a:r>
              <a:rPr lang="en-US" sz="4400" dirty="0">
                <a:latin typeface="SutonnyMJ" pitchFamily="2" charset="0"/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533400" y="1371600"/>
            <a:ext cx="8305800" cy="4419600"/>
          </a:xfrm>
        </p:spPr>
        <p:txBody>
          <a:bodyPr/>
          <a:lstStyle/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62 †Z `</a:t>
            </a:r>
            <a:r>
              <a:rPr lang="en-US" sz="3200" b="1" dirty="0" err="1">
                <a:latin typeface="SutonnyMJ" pitchFamily="2" charset="0"/>
              </a:rPr>
              <a:t>yN©Ubv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cÖwZ‡iv‡a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mywbw`©ó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e¨e¯’v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MÖn‡Y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gvwj‡Ki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eva¨evaKZv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Av‡ivc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hgb</a:t>
            </a:r>
            <a:r>
              <a:rPr lang="en-US" sz="3200" b="1" dirty="0">
                <a:latin typeface="SutonnyMJ" pitchFamily="2" charset="0"/>
              </a:rPr>
              <a:t>- </a:t>
            </a:r>
            <a:r>
              <a:rPr lang="en-US" sz="3200" b="1" dirty="0" err="1">
                <a:latin typeface="SutonnyMJ" pitchFamily="2" charset="0"/>
              </a:rPr>
              <a:t>ewnM©g‡bi</a:t>
            </a:r>
            <a:r>
              <a:rPr lang="en-US" sz="3200" b="1" dirty="0">
                <a:latin typeface="SutonnyMJ" pitchFamily="2" charset="0"/>
              </a:rPr>
              <a:t> c_ †</a:t>
            </a:r>
            <a:r>
              <a:rPr lang="en-US" sz="3200" b="1" dirty="0" err="1">
                <a:latin typeface="SutonnyMJ" pitchFamily="2" charset="0"/>
              </a:rPr>
              <a:t>Lvjv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ivLv</a:t>
            </a:r>
            <a:r>
              <a:rPr lang="en-US" sz="3200" b="1" dirty="0">
                <a:latin typeface="SutonnyMJ" pitchFamily="2" charset="0"/>
              </a:rPr>
              <a:t>, †</a:t>
            </a:r>
            <a:r>
              <a:rPr lang="en-US" sz="3200" b="1" dirty="0" err="1">
                <a:latin typeface="SutonnyMJ" pitchFamily="2" charset="0"/>
              </a:rPr>
              <a:t>fZi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evB‡i</a:t>
            </a:r>
            <a:r>
              <a:rPr lang="en-US" sz="3200" b="1" dirty="0">
                <a:latin typeface="SutonnyMJ" pitchFamily="2" charset="0"/>
              </a:rPr>
              <a:t> †_‡K </a:t>
            </a:r>
            <a:r>
              <a:rPr lang="en-US" sz="3200" b="1" dirty="0" err="1">
                <a:latin typeface="SutonnyMJ" pitchFamily="2" charset="0"/>
              </a:rPr>
              <a:t>mn‡R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Lvjv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hvq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Ggb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iRv</a:t>
            </a:r>
            <a:r>
              <a:rPr lang="en-US" sz="3200" b="1" dirty="0">
                <a:latin typeface="SutonnyMJ" pitchFamily="2" charset="0"/>
              </a:rPr>
              <a:t> ¯’</a:t>
            </a:r>
            <a:r>
              <a:rPr lang="en-US" sz="3200" b="1" dirty="0" err="1">
                <a:latin typeface="SutonnyMJ" pitchFamily="2" charset="0"/>
              </a:rPr>
              <a:t>vcb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BZ¨vw</a:t>
            </a:r>
            <a:r>
              <a:rPr lang="en-US" sz="3200" b="1" dirty="0">
                <a:latin typeface="SutonnyMJ" pitchFamily="2" charset="0"/>
              </a:rPr>
              <a:t>` </a:t>
            </a:r>
            <a:r>
              <a:rPr lang="en-US" sz="3200" b="1" dirty="0" err="1">
                <a:latin typeface="SutonnyMJ" pitchFamily="2" charset="0"/>
              </a:rPr>
              <a:t>wel‡q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mywbw`©ó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wb‡`©kbv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|  </a:t>
            </a:r>
          </a:p>
          <a:p>
            <a:pPr marL="469900" indent="-469900" algn="just"/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72 G `</a:t>
            </a:r>
            <a:r>
              <a:rPr lang="en-US" sz="3200" b="1" dirty="0" err="1">
                <a:latin typeface="SutonnyMJ" pitchFamily="2" charset="0"/>
              </a:rPr>
              <a:t>dv</a:t>
            </a:r>
            <a:r>
              <a:rPr lang="en-US" sz="3200" b="1" dirty="0">
                <a:latin typeface="SutonnyMJ" pitchFamily="2" charset="0"/>
              </a:rPr>
              <a:t> (N) mshyw³ </a:t>
            </a:r>
            <a:r>
              <a:rPr lang="en-US" sz="3200" b="1" dirty="0" err="1">
                <a:latin typeface="SutonnyMJ" pitchFamily="2" charset="0"/>
              </a:rPr>
              <a:t>Øviv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KviLvbvq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K¬vR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mvwK©U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K¨v‡giv</a:t>
            </a:r>
            <a:r>
              <a:rPr lang="en-US" sz="3200" b="1" dirty="0">
                <a:latin typeface="SutonnyMJ" pitchFamily="2" charset="0"/>
              </a:rPr>
              <a:t> ¯’</a:t>
            </a:r>
            <a:r>
              <a:rPr lang="en-US" sz="3200" b="1" dirty="0" err="1">
                <a:latin typeface="SutonnyMJ" pitchFamily="2" charset="0"/>
              </a:rPr>
              <a:t>vc‡bi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weavb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 (</a:t>
            </a:r>
            <a:r>
              <a:rPr lang="en-US" sz="3200" b="1" dirty="0" err="1">
                <a:latin typeface="SutonnyMJ" pitchFamily="2" charset="0"/>
              </a:rPr>
              <a:t>Z‡e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gvwj‡Ki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eva¨evaKZv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Av‡ivc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nqwb</a:t>
            </a:r>
            <a:r>
              <a:rPr lang="en-US" sz="3200" b="1" dirty="0">
                <a:latin typeface="SutonnyMJ" pitchFamily="2" charset="0"/>
              </a:rPr>
              <a:t>)|</a:t>
            </a:r>
            <a:r>
              <a:rPr lang="en-US" dirty="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800" b="1" dirty="0" err="1">
                <a:latin typeface="SutonnyMJ" pitchFamily="2" charset="0"/>
              </a:rPr>
              <a:t>D‡jøL‡hvM</a:t>
            </a:r>
            <a:r>
              <a:rPr lang="en-US" sz="4800" b="1" dirty="0">
                <a:latin typeface="SutonnyMJ" pitchFamily="2" charset="0"/>
              </a:rPr>
              <a:t>¨ </a:t>
            </a:r>
            <a:r>
              <a:rPr lang="en-US" sz="4800" b="1" dirty="0" err="1">
                <a:latin typeface="SutonnyMJ" pitchFamily="2" charset="0"/>
              </a:rPr>
              <a:t>wKQz</a:t>
            </a:r>
            <a:r>
              <a:rPr lang="en-US" sz="4800" b="1" dirty="0">
                <a:latin typeface="SutonnyMJ" pitchFamily="2" charset="0"/>
              </a:rPr>
              <a:t> </a:t>
            </a:r>
            <a:r>
              <a:rPr lang="en-US" sz="4800" b="1" dirty="0" err="1">
                <a:latin typeface="SutonnyMJ" pitchFamily="2" charset="0"/>
              </a:rPr>
              <a:t>ms‡kvabx</a:t>
            </a:r>
            <a:r>
              <a:rPr lang="en-US" sz="4800" dirty="0">
                <a:latin typeface="SutonnyMJ" pitchFamily="2" charset="0"/>
              </a:rPr>
              <a:t> </a:t>
            </a:r>
            <a:endParaRPr lang="en-US" sz="48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(78K) </a:t>
            </a:r>
            <a:r>
              <a:rPr lang="en-US" sz="3200" b="1" dirty="0" err="1">
                <a:latin typeface="SutonnyMJ" pitchFamily="2" charset="0"/>
              </a:rPr>
              <a:t>Gi</a:t>
            </a:r>
            <a:r>
              <a:rPr lang="en-US" sz="3200" b="1" dirty="0">
                <a:latin typeface="SutonnyMJ" pitchFamily="2" charset="0"/>
              </a:rPr>
              <a:t> mshyw³ </a:t>
            </a:r>
            <a:r>
              <a:rPr lang="en-US" sz="3200" b="1" dirty="0" err="1">
                <a:latin typeface="SutonnyMJ" pitchFamily="2" charset="0"/>
              </a:rPr>
              <a:t>KviLvbvq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kªwgK‡`i</a:t>
            </a:r>
            <a:r>
              <a:rPr lang="en-US" sz="3200" b="1" dirty="0">
                <a:latin typeface="SutonnyMJ" pitchFamily="2" charset="0"/>
              </a:rPr>
              <a:t> e¨w³MZ </a:t>
            </a:r>
            <a:r>
              <a:rPr lang="en-US" sz="3200" b="1" dirty="0" err="1">
                <a:latin typeface="SutonnyMJ" pitchFamily="2" charset="0"/>
              </a:rPr>
              <a:t>myi¶v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hš¿cvwZ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e¨envi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gvwjK</a:t>
            </a:r>
            <a:r>
              <a:rPr lang="en-US" sz="3200" b="1" dirty="0">
                <a:latin typeface="SutonnyMJ" pitchFamily="2" charset="0"/>
              </a:rPr>
              <a:t> KZ…©K </a:t>
            </a:r>
            <a:r>
              <a:rPr lang="en-US" sz="3200" b="1" dirty="0" err="1">
                <a:latin typeface="SutonnyMJ" pitchFamily="2" charset="0"/>
              </a:rPr>
              <a:t>cÖwk¶Y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cÖ`v‡b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eva¨evaKZv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Av‡ivc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K‡i‡Q</a:t>
            </a:r>
            <a:r>
              <a:rPr lang="en-US" sz="3200" b="1" dirty="0">
                <a:latin typeface="SutonnyMJ" pitchFamily="2" charset="0"/>
              </a:rPr>
              <a:t>| </a:t>
            </a:r>
            <a:r>
              <a:rPr lang="en-US" sz="3200" b="1" dirty="0" err="1">
                <a:latin typeface="SutonnyMJ" pitchFamily="2" charset="0"/>
              </a:rPr>
              <a:t>Z‡e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dv</a:t>
            </a:r>
            <a:r>
              <a:rPr lang="en-US" sz="3200" b="1" dirty="0">
                <a:latin typeface="SutonnyMJ" pitchFamily="2" charset="0"/>
              </a:rPr>
              <a:t> (2) G </a:t>
            </a:r>
            <a:r>
              <a:rPr lang="en-US" sz="3200" b="1" dirty="0" err="1">
                <a:latin typeface="SutonnyMJ" pitchFamily="2" charset="0"/>
              </a:rPr>
              <a:t>ejv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 Òe¨w³MZ </a:t>
            </a:r>
            <a:r>
              <a:rPr lang="en-US" sz="3200" b="1" dirty="0" err="1">
                <a:latin typeface="SutonnyMJ" pitchFamily="2" charset="0"/>
              </a:rPr>
              <a:t>myi¶v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hš¿cvwZ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mieiv‡ni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Dnv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nB‡j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mswkøó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kªwgKMY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vqx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nB‡ebÓ</a:t>
            </a:r>
            <a:r>
              <a:rPr lang="en-US" sz="3200" b="1" dirty="0">
                <a:latin typeface="SutonnyMJ" pitchFamily="2" charset="0"/>
              </a:rPr>
              <a:t>| </a:t>
            </a:r>
          </a:p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80 </a:t>
            </a:r>
            <a:r>
              <a:rPr lang="en-US" sz="3200" b="1" dirty="0" err="1">
                <a:latin typeface="SutonnyMJ" pitchFamily="2" charset="0"/>
              </a:rPr>
              <a:t>Gi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ms‡kvab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yN©Ubv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cieZx</a:t>
            </a:r>
            <a:r>
              <a:rPr lang="en-US" sz="3200" b="1" dirty="0">
                <a:latin typeface="SutonnyMJ" pitchFamily="2" charset="0"/>
              </a:rPr>
              <a:t>© </a:t>
            </a:r>
            <a:r>
              <a:rPr lang="en-US" sz="3200" b="1" dirty="0" err="1">
                <a:latin typeface="SutonnyMJ" pitchFamily="2" charset="0"/>
              </a:rPr>
              <a:t>Zvr¶wbK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D×vi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Kvh</a:t>
            </a:r>
            <a:r>
              <a:rPr lang="en-US" sz="3200" b="1" dirty="0">
                <a:latin typeface="SutonnyMJ" pitchFamily="2" charset="0"/>
              </a:rPr>
              <a:t>©µg </a:t>
            </a:r>
            <a:r>
              <a:rPr lang="en-US" sz="3200" b="1" dirty="0" err="1">
                <a:latin typeface="SutonnyMJ" pitchFamily="2" charset="0"/>
              </a:rPr>
              <a:t>ïiæ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Ki‡Z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</a:t>
            </a:r>
            <a:r>
              <a:rPr lang="en-US" sz="3200" b="1" dirty="0">
                <a:latin typeface="SutonnyMJ" pitchFamily="2" charset="0"/>
              </a:rPr>
              <a:t> KZ…©c‡¶</a:t>
            </a:r>
            <a:r>
              <a:rPr lang="en-US" sz="3200" b="1" dirty="0" err="1">
                <a:latin typeface="SutonnyMJ" pitchFamily="2" charset="0"/>
              </a:rPr>
              <a:t>i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vqe×Zv</a:t>
            </a:r>
            <a:r>
              <a:rPr lang="en-US" sz="3200" b="1" dirty="0">
                <a:latin typeface="SutonnyMJ" pitchFamily="2" charset="0"/>
              </a:rPr>
              <a:t> ˆ</a:t>
            </a:r>
            <a:r>
              <a:rPr lang="en-US" sz="3200" b="1" dirty="0" err="1">
                <a:latin typeface="SutonnyMJ" pitchFamily="2" charset="0"/>
              </a:rPr>
              <a:t>Zix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K‡i‡Q</a:t>
            </a:r>
            <a:r>
              <a:rPr lang="en-US" sz="3200" b="1" dirty="0">
                <a:latin typeface="SutonnyMJ" pitchFamily="2" charset="0"/>
              </a:rPr>
              <a:t>|</a:t>
            </a:r>
            <a:r>
              <a:rPr lang="en-US" dirty="0">
                <a:latin typeface="SutonnyMJ" pitchFamily="2" charset="0"/>
              </a:rPr>
              <a:t> </a:t>
            </a:r>
          </a:p>
          <a:p>
            <a:pPr marL="469900" indent="-469900"/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400" b="1" dirty="0" err="1">
                <a:latin typeface="SutonnyMJ" pitchFamily="2" charset="0"/>
              </a:rPr>
              <a:t>D‡jøL‡hvM</a:t>
            </a:r>
            <a:r>
              <a:rPr lang="en-US" sz="4400" b="1" dirty="0">
                <a:latin typeface="SutonnyMJ" pitchFamily="2" charset="0"/>
              </a:rPr>
              <a:t>¨ </a:t>
            </a:r>
            <a:r>
              <a:rPr lang="en-US" sz="4400" b="1" dirty="0" err="1">
                <a:latin typeface="SutonnyMJ" pitchFamily="2" charset="0"/>
              </a:rPr>
              <a:t>wKQz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ms‡kvabx</a:t>
            </a:r>
            <a:r>
              <a:rPr lang="en-US" sz="4400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69900" indent="-469900" algn="just"/>
            <a:r>
              <a:rPr lang="en-US" b="1" dirty="0" err="1">
                <a:latin typeface="SutonnyMJ" pitchFamily="2" charset="0"/>
              </a:rPr>
              <a:t>aviv</a:t>
            </a:r>
            <a:r>
              <a:rPr lang="en-US" b="1" dirty="0">
                <a:latin typeface="SutonnyMJ" pitchFamily="2" charset="0"/>
              </a:rPr>
              <a:t> 82 </a:t>
            </a:r>
            <a:r>
              <a:rPr lang="en-US" b="1" dirty="0" err="1">
                <a:latin typeface="SutonnyMJ" pitchFamily="2" charset="0"/>
              </a:rPr>
              <a:t>Gi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ms‡kvab</a:t>
            </a:r>
            <a:r>
              <a:rPr lang="en-US" b="1" dirty="0">
                <a:latin typeface="SutonnyMJ" pitchFamily="2" charset="0"/>
              </a:rPr>
              <a:t> †</a:t>
            </a:r>
            <a:r>
              <a:rPr lang="en-US" b="1" dirty="0" err="1">
                <a:latin typeface="SutonnyMJ" pitchFamily="2" charset="0"/>
              </a:rPr>
              <a:t>ckvMZ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e¨vwa‡Z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AvµvšÍ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kªwg‡Ki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wPwKrmv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Kiv‡bvi</a:t>
            </a:r>
            <a:r>
              <a:rPr lang="en-US" b="1" dirty="0">
                <a:latin typeface="SutonnyMJ" pitchFamily="2" charset="0"/>
              </a:rPr>
              <a:t> †¶‡Î </a:t>
            </a:r>
            <a:r>
              <a:rPr lang="en-US" b="1" dirty="0" err="1">
                <a:latin typeface="SutonnyMJ" pitchFamily="2" charset="0"/>
              </a:rPr>
              <a:t>gvwj‡Ki</a:t>
            </a:r>
            <a:r>
              <a:rPr lang="en-US" b="1" dirty="0">
                <a:latin typeface="SutonnyMJ" pitchFamily="2" charset="0"/>
              </a:rPr>
              <a:t> `</a:t>
            </a:r>
            <a:r>
              <a:rPr lang="en-US" b="1" dirty="0" err="1">
                <a:latin typeface="SutonnyMJ" pitchFamily="2" charset="0"/>
              </a:rPr>
              <a:t>vqe×Zv</a:t>
            </a:r>
            <a:r>
              <a:rPr lang="en-US" b="1" dirty="0">
                <a:latin typeface="SutonnyMJ" pitchFamily="2" charset="0"/>
              </a:rPr>
              <a:t> ˆ</a:t>
            </a:r>
            <a:r>
              <a:rPr lang="en-US" b="1" dirty="0" err="1">
                <a:latin typeface="SutonnyMJ" pitchFamily="2" charset="0"/>
              </a:rPr>
              <a:t>Zix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K‡i‡Q</a:t>
            </a:r>
            <a:r>
              <a:rPr lang="en-US" b="1" dirty="0">
                <a:latin typeface="SutonnyMJ" pitchFamily="2" charset="0"/>
              </a:rPr>
              <a:t>| </a:t>
            </a:r>
          </a:p>
          <a:p>
            <a:pPr marL="469900" indent="-469900" algn="just"/>
            <a:r>
              <a:rPr lang="en-US" b="1" dirty="0" err="1">
                <a:latin typeface="SutonnyMJ" pitchFamily="2" charset="0"/>
              </a:rPr>
              <a:t>aviv</a:t>
            </a:r>
            <a:r>
              <a:rPr lang="en-US" b="1" dirty="0">
                <a:latin typeface="SutonnyMJ" pitchFamily="2" charset="0"/>
              </a:rPr>
              <a:t> 89 </a:t>
            </a:r>
            <a:r>
              <a:rPr lang="en-US" b="1" dirty="0" err="1">
                <a:latin typeface="SutonnyMJ" pitchFamily="2" charset="0"/>
              </a:rPr>
              <a:t>ms‡kvabc~e©K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cvuP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nvRv‡ii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AwaK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Kg©iZ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Av‡Qb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Ggb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KviLvbvq</a:t>
            </a:r>
            <a:r>
              <a:rPr lang="en-US" b="1" dirty="0">
                <a:latin typeface="SutonnyMJ" pitchFamily="2" charset="0"/>
              </a:rPr>
              <a:t> ¯’</a:t>
            </a:r>
            <a:r>
              <a:rPr lang="en-US" b="1" dirty="0" err="1">
                <a:latin typeface="SutonnyMJ" pitchFamily="2" charset="0"/>
              </a:rPr>
              <a:t>vqx</a:t>
            </a:r>
            <a:r>
              <a:rPr lang="en-US" b="1" dirty="0">
                <a:latin typeface="SutonnyMJ" pitchFamily="2" charset="0"/>
              </a:rPr>
              <a:t> ¯^v¯’¨ †K›`ª </a:t>
            </a:r>
            <a:r>
              <a:rPr lang="en-US" b="1" dirty="0" err="1">
                <a:latin typeface="SutonnyMJ" pitchFamily="2" charset="0"/>
              </a:rPr>
              <a:t>cwiPvjbv</a:t>
            </a:r>
            <a:r>
              <a:rPr lang="en-US" b="1" dirty="0">
                <a:latin typeface="SutonnyMJ" pitchFamily="2" charset="0"/>
              </a:rPr>
              <a:t>, †</a:t>
            </a:r>
            <a:r>
              <a:rPr lang="en-US" b="1" dirty="0" err="1">
                <a:latin typeface="SutonnyMJ" pitchFamily="2" charset="0"/>
              </a:rPr>
              <a:t>ckvMZ</a:t>
            </a:r>
            <a:r>
              <a:rPr lang="en-US" b="1" dirty="0">
                <a:latin typeface="SutonnyMJ" pitchFamily="2" charset="0"/>
              </a:rPr>
              <a:t> †</a:t>
            </a:r>
            <a:r>
              <a:rPr lang="en-US" b="1" dirty="0" err="1">
                <a:latin typeface="SutonnyMJ" pitchFamily="2" charset="0"/>
              </a:rPr>
              <a:t>iv‡M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AvµvšÍ</a:t>
            </a:r>
            <a:r>
              <a:rPr lang="en-US" b="1" dirty="0">
                <a:latin typeface="SutonnyMJ" pitchFamily="2" charset="0"/>
              </a:rPr>
              <a:t> I `</a:t>
            </a:r>
            <a:r>
              <a:rPr lang="en-US" b="1" dirty="0" err="1">
                <a:latin typeface="SutonnyMJ" pitchFamily="2" charset="0"/>
              </a:rPr>
              <a:t>yN©Ubvq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AvnZ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kªwgK‡K</a:t>
            </a:r>
            <a:r>
              <a:rPr lang="en-US" b="1" dirty="0">
                <a:latin typeface="SutonnyMJ" pitchFamily="2" charset="0"/>
              </a:rPr>
              <a:t> my¯’ </a:t>
            </a:r>
            <a:r>
              <a:rPr lang="en-US" b="1" dirty="0" err="1">
                <a:latin typeface="SutonnyMJ" pitchFamily="2" charset="0"/>
              </a:rPr>
              <a:t>bv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nIqv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ch©šÍ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gvwj‡Ki</a:t>
            </a:r>
            <a:r>
              <a:rPr lang="en-US" b="1" dirty="0">
                <a:latin typeface="SutonnyMJ" pitchFamily="2" charset="0"/>
              </a:rPr>
              <a:t> `</a:t>
            </a:r>
            <a:r>
              <a:rPr lang="en-US" b="1" dirty="0" err="1">
                <a:latin typeface="SutonnyMJ" pitchFamily="2" charset="0"/>
              </a:rPr>
              <a:t>vwq‡Z</a:t>
            </a:r>
            <a:r>
              <a:rPr lang="en-US" b="1" dirty="0">
                <a:latin typeface="SutonnyMJ" pitchFamily="2" charset="0"/>
              </a:rPr>
              <a:t>¡ I </a:t>
            </a:r>
            <a:r>
              <a:rPr lang="en-US" b="1" dirty="0" err="1">
                <a:latin typeface="SutonnyMJ" pitchFamily="2" charset="0"/>
              </a:rPr>
              <a:t>Li‡P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wPwKrmv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cÖ`vb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Ges</a:t>
            </a:r>
            <a:r>
              <a:rPr lang="en-US" b="1" dirty="0">
                <a:latin typeface="SutonnyMJ" pitchFamily="2" charset="0"/>
              </a:rPr>
              <a:t> 500 </a:t>
            </a:r>
            <a:r>
              <a:rPr lang="en-US" b="1" dirty="0" err="1">
                <a:latin typeface="SutonnyMJ" pitchFamily="2" charset="0"/>
              </a:rPr>
              <a:t>R‡bi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AwaK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Kg©iZ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Av‡Qb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Ggb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cÖwZôv‡b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ÔKj¨vY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Kg©KZv©Õ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wb‡qvM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Kivi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weavb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Kiv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n‡q‡Q</a:t>
            </a:r>
            <a:r>
              <a:rPr lang="en-US" b="1" dirty="0">
                <a:latin typeface="SutonnyMJ" pitchFamily="2" charset="0"/>
              </a:rPr>
              <a:t>| </a:t>
            </a:r>
          </a:p>
          <a:p>
            <a:pPr marL="469900" indent="-469900" algn="just"/>
            <a:endParaRPr lang="en-US" b="1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800" b="1">
                <a:latin typeface="SutonnyMJ" pitchFamily="2" charset="0"/>
              </a:rPr>
              <a:t>RvZxq †ckvMZ ¯^v¯’¨ I †mBdwU bxwZgvjv 2013</a:t>
            </a:r>
            <a:br>
              <a:rPr lang="en-US" sz="3800">
                <a:latin typeface="SutonnyMJ" pitchFamily="2" charset="0"/>
              </a:rPr>
            </a:br>
            <a:r>
              <a:rPr lang="pl-PL" sz="3800">
                <a:latin typeface="SutonnyMJ" pitchFamily="2" charset="0"/>
              </a:rPr>
              <a:t> </a:t>
            </a:r>
            <a:r>
              <a:rPr lang="en-US" sz="3800">
                <a:latin typeface="SutonnyMJ" pitchFamily="2" charset="0"/>
              </a:rPr>
              <a:t>(</a:t>
            </a:r>
            <a:r>
              <a:rPr lang="pl-PL" sz="3800">
                <a:latin typeface="SutonnyMJ" pitchFamily="2" charset="0"/>
              </a:rPr>
              <a:t>GK bR‡i welqe¯‘</a:t>
            </a:r>
            <a:r>
              <a:rPr lang="en-US" sz="3800">
                <a:latin typeface="SutonnyMJ" pitchFamily="2" charset="0"/>
              </a:rPr>
              <a:t>)</a:t>
            </a:r>
            <a:r>
              <a:rPr lang="pl-PL" sz="3800"/>
              <a:t> </a:t>
            </a:r>
            <a:endParaRPr lang="en-US" sz="3800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400" b="1">
                <a:latin typeface="SutonnyMJ" pitchFamily="2" charset="0"/>
              </a:rPr>
              <a:t>cUf~wg</a:t>
            </a:r>
          </a:p>
          <a:p>
            <a:pPr>
              <a:lnSpc>
                <a:spcPct val="90000"/>
              </a:lnSpc>
            </a:pPr>
            <a:r>
              <a:rPr lang="pl-PL" sz="2400" b="1">
                <a:latin typeface="SutonnyMJ" pitchFamily="2" charset="0"/>
              </a:rPr>
              <a:t>2</a:t>
            </a:r>
            <a:r>
              <a:rPr lang="en-US" sz="2400" b="1">
                <a:latin typeface="SutonnyMJ" pitchFamily="2" charset="0"/>
              </a:rPr>
              <a:t>|</a:t>
            </a:r>
            <a:r>
              <a:rPr lang="pl-PL" sz="2400" b="1">
                <a:latin typeface="SutonnyMJ" pitchFamily="2" charset="0"/>
              </a:rPr>
              <a:t> bxwZgvjvi Awa‡¶Î </a:t>
            </a:r>
          </a:p>
          <a:p>
            <a:pPr>
              <a:lnSpc>
                <a:spcPct val="90000"/>
              </a:lnSpc>
            </a:pPr>
            <a:r>
              <a:rPr lang="pl-PL" sz="2400" b="1">
                <a:latin typeface="SutonnyMJ" pitchFamily="2" charset="0"/>
              </a:rPr>
              <a:t>3</a:t>
            </a:r>
            <a:r>
              <a:rPr lang="en-US" sz="2400" b="1">
                <a:latin typeface="SutonnyMJ" pitchFamily="2" charset="0"/>
              </a:rPr>
              <a:t>|</a:t>
            </a:r>
            <a:r>
              <a:rPr lang="pl-PL" sz="2400" b="1">
                <a:latin typeface="SutonnyMJ" pitchFamily="2" charset="0"/>
              </a:rPr>
              <a:t> bxwZgvjvi j¶¨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latin typeface="SutonnyMJ" pitchFamily="2" charset="0"/>
              </a:rPr>
              <a:t>		</a:t>
            </a:r>
            <a:r>
              <a:rPr lang="pl-PL" sz="2400" b="1">
                <a:latin typeface="SutonnyMJ" pitchFamily="2" charset="0"/>
              </a:rPr>
              <a:t>(K) ˆbwZK I AvBbMZ eva¨evaKZvmg~n </a:t>
            </a:r>
          </a:p>
          <a:p>
            <a:pPr>
              <a:lnSpc>
                <a:spcPct val="90000"/>
              </a:lnSpc>
            </a:pPr>
            <a:r>
              <a:rPr lang="pl-PL" sz="2400" b="1">
                <a:latin typeface="SutonnyMJ" pitchFamily="2" charset="0"/>
              </a:rPr>
              <a:t>4</a:t>
            </a:r>
            <a:r>
              <a:rPr lang="en-US" sz="2400" b="1">
                <a:latin typeface="SutonnyMJ" pitchFamily="2" charset="0"/>
              </a:rPr>
              <a:t>|</a:t>
            </a:r>
            <a:r>
              <a:rPr lang="pl-PL" sz="2400" b="1">
                <a:latin typeface="SutonnyMJ" pitchFamily="2" charset="0"/>
              </a:rPr>
              <a:t> †÷K‡nvìvi†`i f~wgKv/`vwqZ¡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latin typeface="SutonnyMJ" pitchFamily="2" charset="0"/>
              </a:rPr>
              <a:t>		</a:t>
            </a:r>
            <a:r>
              <a:rPr lang="pl-PL" sz="2400" b="1">
                <a:latin typeface="SutonnyMJ" pitchFamily="2" charset="0"/>
              </a:rPr>
              <a:t>(K) miKv‡ii f~wgKv/`vwqZ¡vejx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latin typeface="SutonnyMJ" pitchFamily="2" charset="0"/>
              </a:rPr>
              <a:t>		</a:t>
            </a:r>
            <a:r>
              <a:rPr lang="pl-PL" sz="2400" b="1">
                <a:latin typeface="SutonnyMJ" pitchFamily="2" charset="0"/>
              </a:rPr>
              <a:t>(L) gvwjK msMV‡bi f~wgKv/`vwqZ¡vejx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latin typeface="SutonnyMJ" pitchFamily="2" charset="0"/>
              </a:rPr>
              <a:t>		</a:t>
            </a:r>
            <a:r>
              <a:rPr lang="pl-PL" sz="2400" b="1">
                <a:latin typeface="SutonnyMJ" pitchFamily="2" charset="0"/>
              </a:rPr>
              <a:t>(M) ‡U«W BDwbq‡bi f~wgKv/`vwqZ¡vejx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latin typeface="SutonnyMJ" pitchFamily="2" charset="0"/>
              </a:rPr>
              <a:t>		</a:t>
            </a:r>
            <a:r>
              <a:rPr lang="pl-PL" sz="2400" b="1">
                <a:latin typeface="SutonnyMJ" pitchFamily="2" charset="0"/>
              </a:rPr>
              <a:t>(N) wb‡qvMKZ©v I e¨e¯’vcbv KZ©…c‡¶i f~wgKv/`vwqZ¡vejx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latin typeface="SutonnyMJ" pitchFamily="2" charset="0"/>
              </a:rPr>
              <a:t>		</a:t>
            </a:r>
            <a:r>
              <a:rPr lang="pl-PL" sz="2400" b="1">
                <a:latin typeface="SutonnyMJ" pitchFamily="2" charset="0"/>
              </a:rPr>
              <a:t>(O) kªwgK-Kg©Pvix‡`i f~wgKv/`vwqZ¡vejx</a:t>
            </a:r>
          </a:p>
          <a:p>
            <a:pPr>
              <a:lnSpc>
                <a:spcPct val="90000"/>
              </a:lnSpc>
            </a:pPr>
            <a:r>
              <a:rPr lang="pl-PL" sz="2400" b="1">
                <a:latin typeface="SutonnyMJ" pitchFamily="2" charset="0"/>
              </a:rPr>
              <a:t>5</a:t>
            </a:r>
            <a:r>
              <a:rPr lang="en-US" sz="2400" b="1">
                <a:latin typeface="SutonnyMJ" pitchFamily="2" charset="0"/>
              </a:rPr>
              <a:t>|</a:t>
            </a:r>
            <a:r>
              <a:rPr lang="pl-PL" sz="2400" b="1">
                <a:latin typeface="SutonnyMJ" pitchFamily="2" charset="0"/>
              </a:rPr>
              <a:t> ev¯—evqb Kg©‡KŠkj </a:t>
            </a:r>
          </a:p>
          <a:p>
            <a:pPr>
              <a:lnSpc>
                <a:spcPct val="90000"/>
              </a:lnSpc>
            </a:pPr>
            <a:r>
              <a:rPr lang="pl-PL" sz="2400" b="1">
                <a:latin typeface="SutonnyMJ" pitchFamily="2" charset="0"/>
              </a:rPr>
              <a:t>Dcmsnvi</a:t>
            </a:r>
            <a:r>
              <a:rPr lang="pl-PL" sz="2000" b="1">
                <a:latin typeface="SutonnyMJ" pitchFamily="2" charset="0"/>
              </a:rPr>
              <a:t> </a:t>
            </a:r>
            <a:endParaRPr lang="en-US" sz="2000" b="1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400" b="1" dirty="0" err="1">
                <a:latin typeface="SutonnyMJ" pitchFamily="2" charset="0"/>
              </a:rPr>
              <a:t>D‡jøL‡hvM</a:t>
            </a:r>
            <a:r>
              <a:rPr lang="en-US" sz="4400" b="1" dirty="0">
                <a:latin typeface="SutonnyMJ" pitchFamily="2" charset="0"/>
              </a:rPr>
              <a:t>¨ </a:t>
            </a:r>
            <a:r>
              <a:rPr lang="en-US" sz="4400" b="1" dirty="0" err="1">
                <a:latin typeface="SutonnyMJ" pitchFamily="2" charset="0"/>
              </a:rPr>
              <a:t>wKQz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ms‡kvabx</a:t>
            </a:r>
            <a:r>
              <a:rPr lang="en-US" sz="4400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(90K) </a:t>
            </a:r>
            <a:r>
              <a:rPr lang="en-US" sz="3200" b="1" dirty="0" err="1">
                <a:latin typeface="SutonnyMJ" pitchFamily="2" charset="0"/>
              </a:rPr>
              <a:t>Abyhvqx</a:t>
            </a:r>
            <a:r>
              <a:rPr lang="en-US" sz="3200" b="1" dirty="0">
                <a:latin typeface="SutonnyMJ" pitchFamily="2" charset="0"/>
              </a:rPr>
              <a:t> 50 </a:t>
            </a:r>
            <a:r>
              <a:rPr lang="en-US" sz="3200" b="1" dirty="0" err="1">
                <a:latin typeface="SutonnyMJ" pitchFamily="2" charset="0"/>
              </a:rPr>
              <a:t>R‡bi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AwaK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kªwgK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Kg©iZ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Av‡Qb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Ggb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KviLvbvq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mBdwU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KwgwU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MV‡bi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weavb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| </a:t>
            </a:r>
          </a:p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319 </a:t>
            </a:r>
            <a:r>
              <a:rPr lang="en-US" sz="3200" b="1" dirty="0" err="1">
                <a:latin typeface="SutonnyMJ" pitchFamily="2" charset="0"/>
              </a:rPr>
              <a:t>ÔcÖavb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cwi`k©K</a:t>
            </a:r>
            <a:r>
              <a:rPr lang="en-US" sz="3200" b="1" dirty="0">
                <a:latin typeface="SutonnyMJ" pitchFamily="2" charset="0"/>
              </a:rPr>
              <a:t>, </a:t>
            </a:r>
            <a:r>
              <a:rPr lang="en-US" sz="3200" b="1" dirty="0" err="1">
                <a:latin typeface="SutonnyMJ" pitchFamily="2" charset="0"/>
              </a:rPr>
              <a:t>BZ¨vw`i</a:t>
            </a:r>
            <a:r>
              <a:rPr lang="en-US" sz="3200" b="1" dirty="0">
                <a:latin typeface="SutonnyMJ" pitchFamily="2" charset="0"/>
              </a:rPr>
              <a:t> ¶</a:t>
            </a:r>
            <a:r>
              <a:rPr lang="en-US" sz="3200" b="1" dirty="0" err="1">
                <a:latin typeface="SutonnyMJ" pitchFamily="2" charset="0"/>
              </a:rPr>
              <a:t>gZv</a:t>
            </a:r>
            <a:r>
              <a:rPr lang="en-US" sz="3200" b="1" dirty="0">
                <a:latin typeface="SutonnyMJ" pitchFamily="2" charset="0"/>
              </a:rPr>
              <a:t> I `</a:t>
            </a:r>
            <a:r>
              <a:rPr lang="en-US" sz="3200" b="1" dirty="0" err="1">
                <a:latin typeface="SutonnyMJ" pitchFamily="2" charset="0"/>
              </a:rPr>
              <a:t>vwqZ¡Õ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ms‡kvab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K‡i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b·v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Aby‡gv`b</a:t>
            </a:r>
            <a:r>
              <a:rPr lang="en-US" sz="3200" b="1" dirty="0">
                <a:latin typeface="SutonnyMJ" pitchFamily="2" charset="0"/>
              </a:rPr>
              <a:t>, </a:t>
            </a:r>
            <a:r>
              <a:rPr lang="en-US" sz="3200" b="1" dirty="0" err="1">
                <a:latin typeface="SutonnyMJ" pitchFamily="2" charset="0"/>
              </a:rPr>
              <a:t>jvB‡mÝ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cÖ`vb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bevqb</a:t>
            </a:r>
            <a:r>
              <a:rPr lang="en-US" sz="3200" b="1" dirty="0">
                <a:latin typeface="SutonnyMJ" pitchFamily="2" charset="0"/>
              </a:rPr>
              <a:t>, †</a:t>
            </a:r>
            <a:r>
              <a:rPr lang="en-US" sz="3200" b="1" dirty="0" err="1">
                <a:latin typeface="SutonnyMJ" pitchFamily="2" charset="0"/>
              </a:rPr>
              <a:t>kªYx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cwieZ©b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m¤cÖmvi‡Yi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AbygwZ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cÖ`v‡bi</a:t>
            </a:r>
            <a:r>
              <a:rPr lang="en-US" sz="3200" b="1" dirty="0">
                <a:latin typeface="SutonnyMJ" pitchFamily="2" charset="0"/>
              </a:rPr>
              <a:t> †¶‡Î </a:t>
            </a:r>
            <a:r>
              <a:rPr lang="en-US" sz="3200" b="1" dirty="0" err="1">
                <a:latin typeface="SutonnyMJ" pitchFamily="2" charset="0"/>
              </a:rPr>
              <a:t>cwi`k©K</a:t>
            </a:r>
            <a:r>
              <a:rPr lang="en-US" sz="3200" b="1" dirty="0">
                <a:latin typeface="SutonnyMJ" pitchFamily="2" charset="0"/>
              </a:rPr>
              <a:t> KZ…©K </a:t>
            </a:r>
            <a:r>
              <a:rPr lang="en-US" sz="3200" b="1" dirty="0" err="1">
                <a:latin typeface="SutonnyMJ" pitchFamily="2" charset="0"/>
              </a:rPr>
              <a:t>m‡iRwgb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cwi`k©b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eva¨Zvg~jK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|</a:t>
            </a:r>
            <a:r>
              <a:rPr lang="en-US" sz="3200" dirty="0">
                <a:latin typeface="SutonnyMJ" pitchFamily="2" charset="0"/>
              </a:rPr>
              <a:t> </a:t>
            </a:r>
          </a:p>
          <a:p>
            <a:pPr marL="469900" indent="-469900" algn="just"/>
            <a:endParaRPr lang="en-US" sz="3200" b="1" dirty="0">
              <a:latin typeface="SutonnyMJ" pitchFamily="2" charset="0"/>
            </a:endParaRPr>
          </a:p>
          <a:p>
            <a:pPr marL="469900" indent="-469900" algn="just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1752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6000" b="1">
                <a:solidFill>
                  <a:srgbClr val="003300"/>
                </a:solidFill>
                <a:latin typeface="SutonnyMJ" pitchFamily="2" charset="0"/>
              </a:rPr>
              <a:t>ab¨ev`</a:t>
            </a:r>
            <a:r>
              <a:rPr lang="en-US" sz="600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800" b="1" dirty="0">
                <a:latin typeface="SutonnyMJ" pitchFamily="2" charset="0"/>
              </a:rPr>
              <a:t>RvZxq †ckvMZ ¯^v¯’¨ I †mBdwU bxwZgvjv 2013</a:t>
            </a:r>
            <a:endParaRPr lang="en-US" sz="3800" b="1" dirty="0">
              <a:latin typeface="SutonnyMJ" pitchFamily="2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5307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sv-SE" sz="4400">
                <a:latin typeface="SutonnyMJ" pitchFamily="2" charset="0"/>
              </a:rPr>
              <a:t>2</a:t>
            </a:r>
            <a:r>
              <a:rPr lang="sv-SE" sz="4400" b="1">
                <a:latin typeface="SutonnyMJ" pitchFamily="2" charset="0"/>
              </a:rPr>
              <a:t>| bxwZgvjvi Awa‡¶Î</a:t>
            </a:r>
            <a:r>
              <a:rPr lang="sv-SE" sz="4400">
                <a:latin typeface="SutonnyMJ" pitchFamily="2" charset="0"/>
              </a:rPr>
              <a:t>t</a:t>
            </a:r>
          </a:p>
          <a:p>
            <a:pPr algn="just">
              <a:buFont typeface="Wingdings" pitchFamily="2" charset="2"/>
              <a:buNone/>
            </a:pPr>
            <a:r>
              <a:rPr lang="sv-SE" sz="4400">
                <a:latin typeface="SutonnyMJ" pitchFamily="2" charset="0"/>
              </a:rPr>
              <a:t>	evsjv‡`‡ki cÖvwZôvwbK I AcÖvwZôvwbK LvZfy³ wkí, KjKviLvbv, cÖwZôvb, e¨emv-evwYR¨, K…wlLvZ, K…wlwfwËK Lvgvi I Ab¨vb¨ mKj Kg©¯’j Gi AvIZvfz³|</a:t>
            </a:r>
            <a:r>
              <a:rPr lang="sv-SE" sz="4400"/>
              <a:t> </a:t>
            </a:r>
            <a:endParaRPr lang="en-US" sz="4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7813"/>
            <a:ext cx="8077200" cy="1143000"/>
          </a:xfrm>
        </p:spPr>
        <p:txBody>
          <a:bodyPr/>
          <a:lstStyle/>
          <a:p>
            <a:pPr algn="ctr"/>
            <a:r>
              <a:rPr lang="pl-PL" sz="3800" b="1">
                <a:latin typeface="SutonnyMJ" pitchFamily="2" charset="0"/>
              </a:rPr>
              <a:t>RvZxq †ckvMZ ¯^v¯’¨ I †mBdwU bxwZgvjv 2013</a:t>
            </a:r>
            <a:endParaRPr lang="en-US" sz="3800" b="1">
              <a:latin typeface="SutonnyMJ" pitchFamily="2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82000" cy="45307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sv-SE" sz="3600">
                <a:latin typeface="SutonnyMJ" pitchFamily="2" charset="0"/>
              </a:rPr>
              <a:t>3. </a:t>
            </a:r>
            <a:r>
              <a:rPr lang="sv-SE" sz="3600" b="1">
                <a:latin typeface="SutonnyMJ" pitchFamily="2" charset="0"/>
              </a:rPr>
              <a:t>bxwZgvjvi j¶¨t</a:t>
            </a:r>
            <a:r>
              <a:rPr lang="sv-SE" sz="3600">
                <a:latin typeface="SutonnyMJ" pitchFamily="2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sv-SE" sz="3600">
                <a:latin typeface="SutonnyMJ" pitchFamily="2" charset="0"/>
              </a:rPr>
              <a:t>	bxwZgvjvi mvwe©K j¶¨ n‡”Q evsjv‡`‡ki cÖvwZôvwbK I AcÖvwZôvwbK Lv‡Z wb‡qvwRZ mKj e¨w³i Kg©cwi‡e‡ki †ckvMZ ¯^v¯’¨ I †mBdwU e¨e¯’vi Dbœqb, hv‡Z †ckvMZ `vwqZ¡ cvjb Kv‡j g„Zz¨, RLg nIqv ev †ivM e¨vwa‡Z Avµvš— nIqv µgvMZfv‡e  n«vm cvq Ges †mm‡½ iv‡óªi msweavwbK `vwqZ¡ I ˆewk¦K `vwqZ¡ h_vh_fv‡e cÖwZcvwjZ nq| </a:t>
            </a:r>
            <a:endParaRPr lang="en-US" sz="360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77200" cy="1143000"/>
          </a:xfrm>
        </p:spPr>
        <p:txBody>
          <a:bodyPr/>
          <a:lstStyle/>
          <a:p>
            <a:pPr algn="ctr"/>
            <a:r>
              <a:rPr lang="pl-PL" sz="3800" b="1">
                <a:latin typeface="SutonnyMJ" pitchFamily="2" charset="0"/>
              </a:rPr>
              <a:t>RvZxq †ckvMZ ¯^v¯’¨ I †mBdwU bxwZgvjv 2013</a:t>
            </a:r>
            <a:r>
              <a:rPr lang="en-US" sz="3800" b="1">
                <a:latin typeface="SutonnyMJ" pitchFamily="2" charset="0"/>
              </a:rPr>
              <a:t> </a:t>
            </a:r>
            <a:r>
              <a:rPr lang="pl-PL" sz="3800">
                <a:solidFill>
                  <a:srgbClr val="003300"/>
                </a:solidFill>
                <a:latin typeface="SutonnyMJ" pitchFamily="2" charset="0"/>
              </a:rPr>
              <a:t>bxwZgvjvi j¶¨</a:t>
            </a:r>
            <a:r>
              <a:rPr lang="pl-PL" sz="3800">
                <a:latin typeface="SutonnyMJ" pitchFamily="2" charset="0"/>
              </a:rPr>
              <a:t> </a:t>
            </a:r>
            <a:endParaRPr lang="en-US" sz="3800">
              <a:latin typeface="SutonnyMJ" pitchFamily="2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305800" cy="53340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pl-PL" b="1">
                <a:solidFill>
                  <a:srgbClr val="003300"/>
                </a:solidFill>
                <a:latin typeface="SutonnyMJ" pitchFamily="2" charset="0"/>
              </a:rPr>
              <a:t>(K) ˆbwZK I AvBbMZ eva¨evaKZvmg~n </a:t>
            </a:r>
            <a:endParaRPr lang="en-US" b="1">
              <a:solidFill>
                <a:srgbClr val="003300"/>
              </a:solidFill>
              <a:latin typeface="SutonnyMJ" pitchFamily="2" charset="0"/>
            </a:endParaRPr>
          </a:p>
          <a:p>
            <a:pPr algn="just">
              <a:buFont typeface="Wingdings" pitchFamily="2" charset="2"/>
              <a:buNone/>
            </a:pPr>
            <a:r>
              <a:rPr lang="sv-SE" b="1">
                <a:latin typeface="SutonnyMJ" pitchFamily="2" charset="0"/>
              </a:rPr>
              <a:t>(1) Kg©¯’‡j wbivcËv I ¯^v¯’¨ myiÿv wbwðZKi‡Yi j‡ÿ¨ AvšÍRv©wZKfv‡e †NvwlZ wewfbœ Kb‡fbkb/†NvlYv/wiK‡g‡Ûkb/`wjj Gi cÖwZ h_vh_ m¤§vb cÖ`k©b Ki‡Z cÖ‡qvRbxq e¨e¯’v MÖnY| </a:t>
            </a:r>
          </a:p>
          <a:p>
            <a:pPr algn="just">
              <a:buFont typeface="Wingdings" pitchFamily="2" charset="2"/>
              <a:buNone/>
            </a:pPr>
            <a:r>
              <a:rPr lang="sv-SE" b="1">
                <a:latin typeface="SutonnyMJ" pitchFamily="2" charset="0"/>
              </a:rPr>
              <a:t>(2) wbivc` Kg©¯’j I †ckvMZ ¯^v¯’¨ myiÿvi j‡ÿ¨ B‡Zvg‡a¨ RvZxqfv‡e cÖYxZ wewfbœ AvBb I wewa-weavb Kvh©Kifv‡e ev¯Íevq‡bi Rb¨ AvšÍwiK cÖ‡Póv MÖnY|</a:t>
            </a:r>
          </a:p>
          <a:p>
            <a:pPr algn="just">
              <a:buFont typeface="Wingdings" pitchFamily="2" charset="2"/>
              <a:buNone/>
            </a:pPr>
            <a:r>
              <a:rPr lang="sv-SE" b="1">
                <a:latin typeface="SutonnyMJ" pitchFamily="2" charset="0"/>
              </a:rPr>
              <a:t>(3) †ckvMZ ¯^v¯’¨ I †mBdwU SuywK wPwýZ Kiv| </a:t>
            </a:r>
          </a:p>
          <a:p>
            <a:pPr algn="just">
              <a:buFont typeface="Wingdings" pitchFamily="2" charset="2"/>
              <a:buNone/>
            </a:pPr>
            <a:r>
              <a:rPr lang="sv-SE" b="1">
                <a:latin typeface="SutonnyMJ" pitchFamily="2" charset="0"/>
              </a:rPr>
              <a:t>(4) cÖvwZôvwbK I AcÖvwZôvwbK Lv‡Zi AvIZvfz³ mKj Kg©¯’‡j wb‡qvwRZ e¨w³‡K m¤¢ve¨ `yN©Ubv, ¯^v¯’¨ I †mBdwU SuywK m¤ú‡K© cÖvK AewnZ Kiv|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800" b="1">
                <a:latin typeface="SutonnyMJ" pitchFamily="2" charset="0"/>
              </a:rPr>
              <a:t>RvZxq †ckvMZ ¯^v¯’¨ I †mBdwU bxwZgvjv 2013</a:t>
            </a:r>
            <a:r>
              <a:rPr lang="en-US" sz="3800" b="1">
                <a:latin typeface="SutonnyMJ" pitchFamily="2" charset="0"/>
              </a:rPr>
              <a:t> </a:t>
            </a:r>
            <a:r>
              <a:rPr lang="pl-PL" sz="3800">
                <a:solidFill>
                  <a:srgbClr val="003300"/>
                </a:solidFill>
                <a:latin typeface="SutonnyMJ" pitchFamily="2" charset="0"/>
              </a:rPr>
              <a:t>bxwZgvjvi j¶¨</a:t>
            </a:r>
            <a:endParaRPr lang="en-US" sz="3800">
              <a:solidFill>
                <a:srgbClr val="003300"/>
              </a:solidFill>
              <a:latin typeface="SutonnyMJ" pitchFamily="2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9530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sv-SE" b="1">
                <a:latin typeface="SutonnyMJ" pitchFamily="2" charset="0"/>
              </a:rPr>
              <a:t>(5) cÖ‡qvRbxq myiÿv wbwðZ Kivi j‡ÿ¨ h‡_vchy³ cÖhyw³, AeKvVv‡gvMZ Dbœqbmn K‡g© wb‡qvwRZ e¨w³i Rb¨ †gŠwjK cÖwkÿ‡Yi e¨e¯’v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sv-SE" b="1">
                <a:latin typeface="SutonnyMJ" pitchFamily="2" charset="0"/>
              </a:rPr>
              <a:t>(6) SzuwKc~Y© </a:t>
            </a:r>
            <a:r>
              <a:rPr lang="es-ES" b="1">
                <a:latin typeface="SutonnyMJ" pitchFamily="2" charset="0"/>
              </a:rPr>
              <a:t>ivmvqwbK I Ab¨vb¨ c`v_©/`ªe¨vw` cwienb, msi¶iY I e¨env‡ii †¶‡Î m‡e©v”P wbivcËv wbwðZ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(7) †ckvMZ ¯^v¯’¨ I †mBdwU mswk­ó mKj Z_¨ (`yN©Ubvi msL¨v, RLg nIqvi msL¨v, A½nvwbi msL¨v, †ivMvµvš— I ¯^v¯’¨nvwbi msL¨v, g„Zz¨i msL¨v I wPwKrmv cvIqvi msL¨v, ¶wZc~iY cÖvwßi msL¨v, G msµvš— gvgiv `v‡qi I wb®úwËi msL¨v BZ¨vw`) msi¶‡Yi e¨e¯’v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(8) msM„nxZ Z_¨ †ckvMZ ¯^v¯’¨ I †mBdwU wbwðZKi‡Yi Rb¨ Kg©cwiKíbv cÖYq‡b e¨envi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(9) Kg©‡ÿ‡Î wbivc` Kg©¯’j wbwðZ Kivi j‡ÿ¨ †mBdwU we‡klÁ wPwKrmK ˆZixi e¨e¯’v Kiv|</a:t>
            </a:r>
            <a:endParaRPr lang="en-US" b="1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endParaRPr lang="en-US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800" b="1">
                <a:latin typeface="SutonnyMJ" pitchFamily="2" charset="0"/>
              </a:rPr>
              <a:t>RvZxq †ckvMZ ¯^v¯’¨ I †mBdwU bxwZgvjv 2013</a:t>
            </a:r>
            <a:r>
              <a:rPr lang="en-US" sz="3800" b="1">
                <a:latin typeface="SutonnyMJ" pitchFamily="2" charset="0"/>
              </a:rPr>
              <a:t> </a:t>
            </a:r>
            <a:r>
              <a:rPr lang="pl-PL" sz="3800">
                <a:solidFill>
                  <a:srgbClr val="003300"/>
                </a:solidFill>
                <a:latin typeface="SutonnyMJ" pitchFamily="2" charset="0"/>
              </a:rPr>
              <a:t>bxwZgvjvi j¶¨</a:t>
            </a:r>
            <a:endParaRPr lang="en-US" sz="3800">
              <a:solidFill>
                <a:srgbClr val="003300"/>
              </a:solidFill>
              <a:latin typeface="SutonnyMJ" pitchFamily="2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077200" cy="4530725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(10) †ckvMZ e¨vwa mbv³Ki‡Y m¶g we‡klÁ wPwKrmK ˆZix Ges KjKviLvbv I cÖwZôvbmg~‡n †mev cÖvwß wbwðZ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(11) `yN©Ubvi ci kªwgK Gi wPwKrmv †mev cÖvwß I ¶wZc~iY cÖvwß wbwðZ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(12) ¶wZMÖ¯— kªwgK Gi Kg©¶gZv Abyhvqx Zv‡K Kg©‡¶‡Î cybevm©b Kiv|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(13) mswkøó mKj gš¿Yvjq I ms¯’vi wbR¯^ bxwZgvjv I Kvh©µ‡g †ckvMZ ¯^v¯’¨ I †mBdwU Bmy¨ AšÍfz©³ Kiv|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(14) †ckvMZ ¯^v¯’¨ I †mBdwU m¤úwK©Z wewfbœ Bmy¨‡Z RvZxq gvb (</a:t>
            </a:r>
            <a:r>
              <a:rPr lang="es-ES" b="1">
                <a:latin typeface="Times New Roman" pitchFamily="18" charset="0"/>
              </a:rPr>
              <a:t>National Standards</a:t>
            </a:r>
            <a:r>
              <a:rPr lang="es-ES" b="1">
                <a:latin typeface="SutonnyMJ" pitchFamily="2" charset="0"/>
              </a:rPr>
              <a:t>) wbav©iY Kiv|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S" b="1">
                <a:latin typeface="SutonnyMJ" pitchFamily="2" charset="0"/>
              </a:rPr>
              <a:t>(15) mg‡q mg‡q †ckvMZ ¯^v¯’¨ I †mBdwU m¤úwK©Z mKj AvBb chv©‡jvPbv I nvjbvMv` Kiv|</a:t>
            </a:r>
            <a:endParaRPr lang="en-US" b="1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6475" y="277813"/>
            <a:ext cx="5943600" cy="1143000"/>
          </a:xfrm>
        </p:spPr>
        <p:txBody>
          <a:bodyPr/>
          <a:lstStyle/>
          <a:p>
            <a:r>
              <a:rPr lang="pl-PL" b="1" dirty="0">
                <a:latin typeface="SutonnyMJ" pitchFamily="2" charset="0"/>
              </a:rPr>
              <a:t>evsjv‡`k kªg AvBb 2006</a:t>
            </a:r>
            <a:r>
              <a:rPr lang="pl-PL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200" b="1" dirty="0" err="1">
                <a:latin typeface="SutonnyMJ" pitchFamily="2" charset="0"/>
              </a:rPr>
              <a:t>cÂg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Aa¨vq</a:t>
            </a:r>
            <a:r>
              <a:rPr lang="en-US" sz="3200" b="1" dirty="0">
                <a:latin typeface="SutonnyMJ" pitchFamily="2" charset="0"/>
              </a:rPr>
              <a:t>: ¯^v¯’¨ </a:t>
            </a:r>
            <a:r>
              <a:rPr lang="en-US" sz="3200" b="1" dirty="0" err="1">
                <a:latin typeface="SutonnyMJ" pitchFamily="2" charset="0"/>
              </a:rPr>
              <a:t>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e¨e¯’v</a:t>
            </a:r>
            <a:endParaRPr lang="en-US" sz="3200" b="1" dirty="0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r>
              <a:rPr lang="pl-PL" sz="3200" b="1" dirty="0">
                <a:latin typeface="SutonnyMJ" pitchFamily="2" charset="0"/>
              </a:rPr>
              <a:t>lô Aa¨vq t wbivcËv</a:t>
            </a:r>
          </a:p>
          <a:p>
            <a:pPr>
              <a:lnSpc>
                <a:spcPct val="80000"/>
              </a:lnSpc>
            </a:pPr>
            <a:r>
              <a:rPr lang="pl-PL" sz="3200" b="1" dirty="0">
                <a:latin typeface="SutonnyMJ" pitchFamily="2" charset="0"/>
              </a:rPr>
              <a:t>mßg Aa¨vq t ¯^v¯’¨, ¯^v¯’¨ wewa I wbivcËv m¤ú‡K© we‡kl weavb</a:t>
            </a:r>
            <a:endParaRPr lang="en-US" sz="3200" b="1" dirty="0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endParaRPr lang="en-US" sz="3200" b="1" dirty="0">
              <a:latin typeface="SutonnyMJ" pitchFamily="2" charset="0"/>
            </a:endParaRPr>
          </a:p>
          <a:p>
            <a:pPr>
              <a:buNone/>
            </a:pPr>
            <a:r>
              <a:rPr lang="en-US" sz="3200" b="1" dirty="0">
                <a:latin typeface="SutonnyMJ" pitchFamily="2" charset="0"/>
              </a:rPr>
              <a:t>1g </a:t>
            </a:r>
            <a:r>
              <a:rPr lang="en-US" sz="3200" b="1" dirty="0" err="1">
                <a:latin typeface="SutonnyMJ" pitchFamily="2" charset="0"/>
              </a:rPr>
              <a:t>Zdwmj</a:t>
            </a:r>
            <a:r>
              <a:rPr lang="en-US" sz="3200" b="1" dirty="0">
                <a:latin typeface="SutonnyMJ" pitchFamily="2" charset="0"/>
              </a:rPr>
              <a:t> t ¯’</a:t>
            </a:r>
            <a:r>
              <a:rPr lang="en-US" sz="3200" b="1" dirty="0" err="1">
                <a:latin typeface="SutonnyMJ" pitchFamily="2" charset="0"/>
              </a:rPr>
              <a:t>vqx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AvswkK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A¶gZvi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ZvwjKv</a:t>
            </a:r>
            <a:endParaRPr lang="en-US" sz="3200" b="1" dirty="0">
              <a:latin typeface="SutonnyMJ" pitchFamily="2" charset="0"/>
            </a:endParaRPr>
          </a:p>
          <a:p>
            <a:pPr>
              <a:buNone/>
            </a:pPr>
            <a:r>
              <a:rPr lang="en-US" sz="3200" b="1" dirty="0">
                <a:latin typeface="SutonnyMJ" pitchFamily="2" charset="0"/>
              </a:rPr>
              <a:t>2q </a:t>
            </a:r>
            <a:r>
              <a:rPr lang="en-US" sz="3200" b="1" dirty="0" err="1">
                <a:latin typeface="SutonnyMJ" pitchFamily="2" charset="0"/>
              </a:rPr>
              <a:t>Zdwmj</a:t>
            </a:r>
            <a:r>
              <a:rPr lang="en-US" sz="3200" b="1" dirty="0">
                <a:latin typeface="SutonnyMJ" pitchFamily="2" charset="0"/>
              </a:rPr>
              <a:t> t †</a:t>
            </a:r>
            <a:r>
              <a:rPr lang="en-US" sz="3200" b="1" dirty="0" err="1">
                <a:latin typeface="SutonnyMJ" pitchFamily="2" charset="0"/>
              </a:rPr>
              <a:t>bvwUk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vb‡hvM</a:t>
            </a:r>
            <a:r>
              <a:rPr lang="en-US" sz="3200" b="1" dirty="0">
                <a:latin typeface="SutonnyMJ" pitchFamily="2" charset="0"/>
              </a:rPr>
              <a:t>¨ </a:t>
            </a:r>
            <a:r>
              <a:rPr lang="en-US" sz="3200" b="1" dirty="0" err="1">
                <a:latin typeface="SutonnyMJ" pitchFamily="2" charset="0"/>
              </a:rPr>
              <a:t>e¨wai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ZvwjKv</a:t>
            </a:r>
            <a:endParaRPr lang="en-US" sz="3200" b="1" dirty="0">
              <a:latin typeface="SutonnyMJ" pitchFamily="2" charset="0"/>
            </a:endParaRPr>
          </a:p>
          <a:p>
            <a:pPr>
              <a:buNone/>
            </a:pPr>
            <a:r>
              <a:rPr lang="en-US" sz="3200" b="1" dirty="0">
                <a:latin typeface="SutonnyMJ" pitchFamily="2" charset="0"/>
              </a:rPr>
              <a:t>3q </a:t>
            </a:r>
            <a:r>
              <a:rPr lang="en-US" sz="3200" b="1" dirty="0" err="1">
                <a:latin typeface="SutonnyMJ" pitchFamily="2" charset="0"/>
              </a:rPr>
              <a:t>Zdwmj</a:t>
            </a:r>
            <a:r>
              <a:rPr lang="en-US" sz="3200" b="1" dirty="0">
                <a:latin typeface="SutonnyMJ" pitchFamily="2" charset="0"/>
              </a:rPr>
              <a:t> t †</a:t>
            </a:r>
            <a:r>
              <a:rPr lang="en-US" sz="3200" b="1" dirty="0" err="1">
                <a:latin typeface="SutonnyMJ" pitchFamily="2" charset="0"/>
              </a:rPr>
              <a:t>ckvMZ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e¨vwai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ZvwjKv</a:t>
            </a:r>
            <a:endParaRPr lang="en-US" sz="3200" b="1" dirty="0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endParaRPr lang="pl-PL" sz="3200" b="1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SutonnyMJ" pitchFamily="2" charset="0"/>
                <a:cs typeface="SutonnyMJ" pitchFamily="2" charset="0"/>
              </a:rPr>
              <a:t>Z…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Zxq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Aa¨vq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: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wK‡kvi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kÖwgK</a:t>
            </a:r>
            <a:r>
              <a:rPr lang="en-US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  <a:cs typeface="SutonnyMJ" pitchFamily="2" charset="0"/>
              </a:rPr>
              <a:t>wb‡qvM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34.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wkï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wK‡kvi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wb‡qv‡M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evav-wb‡la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35.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wkï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msµvšÍ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Pzw³i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e¨vcv‡i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evav-wb‡la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36.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eqm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m¤c‡K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we‡iva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37.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m¶gZv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cÖZ¨qbcÎ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38. Wv³vix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cix¶vi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Rb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¨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Av‡`k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cÖ`v‡bi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gZv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r>
              <a:rPr lang="en-US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39.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SzuwKc~Y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©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Kv‡Ri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ZvwjKv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†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NvlYv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I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KwZcq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Kv‡R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wK‡kvi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wb‡qv‡M</a:t>
            </a:r>
            <a:r>
              <a:rPr lang="en-US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dirty="0" err="1">
                <a:latin typeface="SutonnyMJ" pitchFamily="2" charset="0"/>
                <a:cs typeface="SutonnyMJ" pitchFamily="2" charset="0"/>
              </a:rPr>
              <a:t>evav</a:t>
            </a:r>
            <a:endParaRPr lang="en-US" dirty="0">
              <a:latin typeface="SutonnyMJ" pitchFamily="2" charset="0"/>
              <a:cs typeface="SutonnyMJ" pitchFamily="2" charset="0"/>
            </a:endParaRP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2732</Words>
  <Application>Microsoft Office PowerPoint</Application>
  <PresentationFormat>On-screen Show (4:3)</PresentationFormat>
  <Paragraphs>133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SutonnyMJ</vt:lpstr>
      <vt:lpstr>Times New Roman</vt:lpstr>
      <vt:lpstr>Wingdings</vt:lpstr>
      <vt:lpstr>Layers</vt:lpstr>
      <vt:lpstr>†mBdwU msµvšÍ bxwZ I AvBb </vt:lpstr>
      <vt:lpstr>RvZxq †ckvMZ ¯^v¯’¨ I †mBdwU bxwZgvjv 2013  (GK bR‡i welqe¯‘) </vt:lpstr>
      <vt:lpstr>RvZxq †ckvMZ ¯^v¯’¨ I †mBdwU bxwZgvjv 2013</vt:lpstr>
      <vt:lpstr>RvZxq †ckvMZ ¯^v¯’¨ I †mBdwU bxwZgvjv 2013</vt:lpstr>
      <vt:lpstr>RvZxq †ckvMZ ¯^v¯’¨ I †mBdwU bxwZgvjv 2013 bxwZgvjvi j¶¨ </vt:lpstr>
      <vt:lpstr>RvZxq †ckvMZ ¯^v¯’¨ I †mBdwU bxwZgvjv 2013 bxwZgvjvi j¶¨</vt:lpstr>
      <vt:lpstr>RvZxq †ckvMZ ¯^v¯’¨ I †mBdwU bxwZgvjv 2013 bxwZgvjvi j¶¨</vt:lpstr>
      <vt:lpstr>evsjv‡`k kªg AvBb 2006 </vt:lpstr>
      <vt:lpstr>Z…Zxq Aa¨vq: wK‡kvi kÖwgK wb‡qvM</vt:lpstr>
      <vt:lpstr>Z…Zxq Aa¨vq: wK‡kvi kÖwgK wb‡qvM</vt:lpstr>
      <vt:lpstr>cÂg Aa¨vq: ¯^v¯’¨ i¶v e¨e¯’v</vt:lpstr>
      <vt:lpstr>lô Aa¨vq: wbivcËv</vt:lpstr>
      <vt:lpstr>lô Aa¨vq: wbivcËv</vt:lpstr>
      <vt:lpstr>mßg Aa¨vq: ¯^v¯’¨, ¯^v¯’¨ wewa I wbivcËv m¤c‡K© we‡kl weavb</vt:lpstr>
      <vt:lpstr>Aóg Aa¨vq: Kj¨vYg~jK e¨e¯’v</vt:lpstr>
      <vt:lpstr>evsjv‡`k kªg (ms‡kvab) AvBb 2013  D‡jøL‡hvM¨ wKQz ms‡kvabx </vt:lpstr>
      <vt:lpstr>D‡jøL‡hvM¨ wKQz ms‡kvabx </vt:lpstr>
      <vt:lpstr>D‡jøL‡hvM¨ wKQz ms‡kvabx </vt:lpstr>
      <vt:lpstr>D‡jøL‡hvM¨ wKQz ms‡kvabx </vt:lpstr>
      <vt:lpstr>D‡jøL‡hvM¨ wKQz ms‡kvabx 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101</cp:revision>
  <dcterms:created xsi:type="dcterms:W3CDTF">2015-09-10T04:16:40Z</dcterms:created>
  <dcterms:modified xsi:type="dcterms:W3CDTF">2022-02-03T09:54:54Z</dcterms:modified>
</cp:coreProperties>
</file>