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1"/>
  </p:handoutMasterIdLst>
  <p:sldIdLst>
    <p:sldId id="256" r:id="rId2"/>
    <p:sldId id="341" r:id="rId3"/>
    <p:sldId id="342" r:id="rId4"/>
    <p:sldId id="353" r:id="rId5"/>
    <p:sldId id="355" r:id="rId6"/>
    <p:sldId id="357" r:id="rId7"/>
    <p:sldId id="359" r:id="rId8"/>
    <p:sldId id="361" r:id="rId9"/>
    <p:sldId id="363" r:id="rId10"/>
    <p:sldId id="365" r:id="rId11"/>
    <p:sldId id="367" r:id="rId12"/>
    <p:sldId id="369" r:id="rId13"/>
    <p:sldId id="371" r:id="rId14"/>
    <p:sldId id="373" r:id="rId15"/>
    <p:sldId id="375" r:id="rId16"/>
    <p:sldId id="377" r:id="rId17"/>
    <p:sldId id="379" r:id="rId18"/>
    <p:sldId id="381" r:id="rId19"/>
    <p:sldId id="383" r:id="rId2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B68AD2-A8CB-4AF9-AFF4-9F0D84547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916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7D937F-65DF-4338-9600-AD268F4A3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51FD0-9D62-43AB-A01C-CC1C5EACC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8BE63-728C-46AB-88E0-8370C5E12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874E2-DFD1-4D16-B8B8-7A661C1B5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18DD4-8264-413E-852D-76A6C2F38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9E6FD-3807-4085-A5CC-F020F7E39A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E8DA4-8404-4EBA-8D79-6BAE84611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B5CD2-27DB-4199-9B4E-7F5E47A27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3E693-BC07-48F4-8BDE-66084D367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F8EAE-27E0-4F18-AFEF-06EB8EF0C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87A4-423B-4048-AE47-1D8CB27D04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38A91CB-8141-448A-BDDE-C67B05CDEB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371600"/>
            <a:ext cx="7924800" cy="1981200"/>
          </a:xfrm>
        </p:spPr>
        <p:txBody>
          <a:bodyPr/>
          <a:lstStyle/>
          <a:p>
            <a:pPr algn="ctr"/>
            <a:r>
              <a:rPr lang="en-US" b="1" dirty="0" err="1">
                <a:latin typeface="SutonnyMJ" pitchFamily="2" charset="0"/>
              </a:rPr>
              <a:t>SzuwK</a:t>
            </a:r>
            <a:r>
              <a:rPr lang="en-US" b="1" dirty="0">
                <a:latin typeface="SutonnyMJ" pitchFamily="2" charset="0"/>
              </a:rPr>
              <a:t> I </a:t>
            </a:r>
            <a:r>
              <a:rPr lang="en-US" b="1" dirty="0" err="1">
                <a:latin typeface="SutonnyMJ" pitchFamily="2" charset="0"/>
              </a:rPr>
              <a:t>Zvi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cÖwZKvi</a:t>
            </a:r>
            <a:endParaRPr lang="en-US" b="1" dirty="0">
              <a:latin typeface="SutonnyMJ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162800" cy="1752600"/>
          </a:xfrm>
        </p:spPr>
        <p:txBody>
          <a:bodyPr/>
          <a:lstStyle/>
          <a:p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cÖ‡qvRbxq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welqvw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`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©µg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: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¯^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vfvweK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-Kg©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Pjgvb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vKv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Ae¯’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cÖYqb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DwPZ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hLb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Dcw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¯’Z _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Kv‡R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wb‡qvwRZ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)| </a:t>
            </a:r>
          </a:p>
          <a:p>
            <a:pPr marL="0" indent="0">
              <a:buNone/>
            </a:pP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DcKiY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eZ©gv‡b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DcKiY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wjjvw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`©ó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m±i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cÖkœgvjv‡K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D‡jøwLZ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e¨envi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D³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wj‡ji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cÖ`vb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‡`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dvKv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Ug‡cjU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m¤¢e nq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`‡j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K¨v‡giv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ivLv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DwPZ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Ae¯’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vmg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~‡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Qwe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Zz‡j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ivLv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 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hvq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767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©µg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GB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endParaRPr lang="en-US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`‡j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: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Kg©‡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cwi`k©b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ci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`j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Avjv`v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Avjv`v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K‡ÿ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GKwÎZ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`‡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m`m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†m †h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welqmg~n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mK‡ji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wewbgq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P~ovšÍfv‡e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mK‡ji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welqmg~n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GKwÎZ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`‡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¸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iæZ¡c~Y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-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&amp;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me‡P‡q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©,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~‡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AMÖvwaKvi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Riæix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`‡j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¸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iæZ¡c~Y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cÖwZ‡iva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ms‡kvabg~jK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©µ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gmg~n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742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>
            <a:noAutofit/>
          </a:bodyPr>
          <a:lstStyle/>
          <a:p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©µg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WKz‡g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‡›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Ukb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cÖgvYvw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`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AwZwi³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MÖn‡Yi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wm×všÍ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bqv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†m¸‡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DcKiY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c×wZmg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~‡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AšÍf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©~³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fe‡biI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G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Dfq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GK‡Î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KviLvbvi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ÒSzuwK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we‡ewPZ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pPr marL="0" indent="0">
              <a:buNone/>
            </a:pP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KZ…©K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Aby‡gv`b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KviLvbvi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¯‘ZK…Z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Awa‡ek‡b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Av‡jvwPZ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KZ…©K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Aby‡gvw`Z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3471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†Kb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nq?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KZw`b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ci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ci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?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4656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GB" i="1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ckvMZ</a:t>
            </a:r>
            <a:r>
              <a:rPr lang="en-GB" i="1" dirty="0">
                <a:latin typeface="ArhialkhanMJ" panose="00000400000000000000" pitchFamily="2" charset="0"/>
                <a:cs typeface="ArhialkhanMJ" panose="00000400000000000000" pitchFamily="2" charset="0"/>
              </a:rPr>
              <a:t> ¯^v¯’¨ I 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GB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i="1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vcbvi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cÖ_g</a:t>
            </a:r>
            <a:r>
              <a:rPr lang="en-GB" i="1" dirty="0">
                <a:latin typeface="ArhialkhanMJ" panose="00000400000000000000" pitchFamily="2" charset="0"/>
                <a:cs typeface="ArhialkhanMJ" panose="00000400000000000000" pitchFamily="2" charset="0"/>
              </a:rPr>
              <a:t> c`‡</a:t>
            </a:r>
            <a:r>
              <a:rPr lang="en-GB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cÖvqB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we‡ePbv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nq|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†h-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_‡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Ae¯’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vmg~n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Zvici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wVK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cÖwZ‡ivag~jK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Ici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&amp;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w`‡Z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Kx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c×wZ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AbymiY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wVK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Kx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Kx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‡`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cÖwkÿY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cÖ`v‡bi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¸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iæZ¡c~Y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f~wgKv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cvjb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Qwe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Zvjv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Qwe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cÖwkÿY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cÖ`v‡bi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Dc¯’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vcb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cÖwµqv‡K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Z¡ivwš^Z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welqvw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eySv‡bvi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Q‡Ki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mvnv‡h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Z_¨ Dc¯’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vcb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P‡q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Qwei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¨‡g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eySv‡bv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mnR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xN©w`b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18672440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br>
              <a:rPr lang="en-US" sz="3600" b="1" dirty="0">
                <a:latin typeface="ArhialkhanMJ" panose="00000400000000000000" pitchFamily="2" charset="0"/>
                <a:cs typeface="ArhialkhanMJ" panose="00000400000000000000" pitchFamily="2" charset="0"/>
              </a:rPr>
            </a:br>
            <a:r>
              <a:rPr lang="en-US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US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AvBbMZ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¨-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evaKZv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[wewa-67(L)(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3),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weGjAvi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]|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wZb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gv‡m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AšÍZ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GKevi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,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wbwðZ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†h- c~‡e© †h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GLbI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Kvh©Ki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eZ©gvb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mg‡qi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mv‡_ m½wZc~Y©|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ch©v‡jvPbv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†h- Kg©‡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cwieZ©b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Ae¯’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vmg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~‡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cwieZ©b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cÖwZ‡ivag~jK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nq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GLbI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Kvh©Ki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A_ev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Ab¨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cÖwZ‡ivag~jK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556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US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1) </a:t>
            </a:r>
            <a:r>
              <a:rPr lang="en-GB" sz="9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DcKvixZv</a:t>
            </a:r>
            <a:endParaRPr lang="en-GB" sz="96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mg‡qi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cÖwZw`b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m¤¢e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bq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Aciw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`‡K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ev¯ÍeZv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, †h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A_ev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mvßvwnK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wfwË‡Z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Kg©KZ©v-Kg©Pvixiv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wbqg-Kvbyb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me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P‡j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: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D`vniY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ejv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hvq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-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Riæix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ewnM©gb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c_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cÖwZeÜKZv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hy³,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Pv‡Li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mvgMÖx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Ly‡j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iv‡L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e¨w³MZ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miÄgvw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e¨envi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BZ¨vw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`| G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Kvi‡Y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wbqwgZ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US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endParaRPr lang="en-GB" sz="96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 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Kg©‡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ÿ‡Îi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¯^í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cwimi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cwi`k©b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i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sz="9600" i="1" dirty="0">
                <a:latin typeface="ArhialkhanMJ" panose="00000400000000000000" pitchFamily="2" charset="0"/>
                <a:cs typeface="ArhialkhanMJ" panose="00000400000000000000" pitchFamily="2" charset="0"/>
              </a:rPr>
              <a:t>¯’v|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G‡ÿ‡Î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cwi`k©Y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`‡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ji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mme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¸‡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cwi`k©Y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bw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›`b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cwieZ©b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sz="96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sz="9600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pPr marL="0" indent="0">
              <a:buNone/>
            </a:pP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2463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Avcbvi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cÖwZôvb‡K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Aek¨B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wVK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†K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Ki‡e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cš’v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GLv‡b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D`vniY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Zz‡j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aiv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n‡jv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: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g~j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¡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Kg©KZ©vi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Ici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wbivcËvmn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ckvMZ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I ¯^v¯’¨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©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m`m¨iv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Qvov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ckvMZ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I ¯^v¯’¨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Ab¨vb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©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m`m¨iv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wel‡qi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`j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wbe©vcK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hš¿cvwZi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wbixÿ‡Yi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g~j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iÿYv‡eÿY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cÖnwi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wbqwgZ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ivmvqwbK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`ª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e¨vw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©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Kwg‡Kj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Awdmvi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wbqwgZ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cÖv_wgK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wPwKrmv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Kg©KZ©v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wbqwgZ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ch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©‡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eÿY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†h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cÖv_wgK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wPwKrmv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e· G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cÖ‡qvRbxq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DcKiYvw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cwic~Y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Av‡Q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188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mv‡c‡ÿ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DwPZ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Pvwn`vbyhvqx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me‡P‡q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Dchy³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c×wZ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G‡ÿ‡Î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K‡qKwU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bxwZ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AbymiYxq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: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lvl="0"/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†h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mgvavb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Dc‡ivwjøwLZ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¸‡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K‡qKwUi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mgš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^‡q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;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K‡qKR‡b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; Kg©`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ÿZv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I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mdjZvi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K_v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wPšÍv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wm×všÍ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†h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GKRbB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lvl="0"/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mycvifvBRv‡ii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mvaviY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Kg©GjvKvi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wbwðZ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AwZwi³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Dc‡ivwjøwLZ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wbixÿYmg~n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(A_©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vr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-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Pjgvb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Z`viwKi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AwZwi³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wn‡m‡e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)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lvl="0"/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whwb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`©ó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wb‡qvwRZ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(†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hgb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-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cÖv_wgK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wPwKrmv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e·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c~iY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ivLvi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bv‡m©i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Ici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b¨¯Í)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GKB e¨w³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Avevi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wbixÿ‡Yi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wb‡qvwRZ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ˆ`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c×wZi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g‡a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~‡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eY©bv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vK‡Z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NUbv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cybivq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N‡U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cÖwZôvb‡K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Aek¨B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D‡jøwLZ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wel‡q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¨‡Ki 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vwqZ¡vejx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my¯úófv‡e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wjwce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×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  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383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÷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‰`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wbixÿ‡Yi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e¨envi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mLv‡b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cÖwZdjb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NU‡Z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: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e¨w³‡K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AwMœ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wbe©vcK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hš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¿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wbixÿ‡Yi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wb‡qvM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†`qv nq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G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Kv‡Ri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mywbw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`©ó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÷ _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vK‡Z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e¨w³‡K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ivmvqwbK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`ªe¨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vcbv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welqmg~n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wbixÿ‡Yi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wb‡qvM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†`qv nq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G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Kv‡Ri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mywbw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`©ó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÷ _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vK‡Z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`©ó †m±‡ii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¯‘ZK…Z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hv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Drcv`b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wgj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i‡L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fv‡M</a:t>
            </a:r>
            <a:r>
              <a:rPr lang="en-US" b="1" dirty="0">
                <a:latin typeface="ArhialkhanMJ" panose="00000400000000000000" pitchFamily="2" charset="0"/>
                <a:cs typeface="ArhialkhanMJ" panose="00000400000000000000" pitchFamily="2" charset="0"/>
              </a:rPr>
              <a:t> wef³|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mvaviY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‡÷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†_‡K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myweav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G¸‡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my¯úó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(†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hgb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-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÷ G †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`©ó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¨ e¨w³MZ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miÄvgvw`i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US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US" dirty="0">
                <a:latin typeface="ArhialkhanMJ" panose="00000400000000000000" pitchFamily="2" charset="0"/>
                <a:cs typeface="ArhialkhanMJ" panose="00000400000000000000" pitchFamily="2" charset="0"/>
              </a:rPr>
              <a:t>)|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575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ˆ`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wbK-mvßvwnK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wbixÿY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†_‡K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cÖvß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djvdj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Kxfv‡e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cÖ‡qvM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?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mycvifvBRi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‡`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ivL‡Z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†h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weiƒc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Gov‡bvi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/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wbwðZ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†h-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¿‡Yi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h‡_÷|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mgm¨v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Lv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†`q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mycvifvBRi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‡`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mv‡c‡ÿ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AwZwi³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(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hgb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- AwZwi³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cÖwkÿY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bZzb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cv÷vi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cÖ‡qvRbxq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mvs‡KwZK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wPý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)|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KwgwU‡ZI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Av‡jvPbv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nIqv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 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SzuwKc~Y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¿‡Yi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cÖ‡qvRbxq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Mn‡Y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AMÖvwaKvi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w`‡Z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Kvi‡Y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g„Zz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gvivZ¥K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RL‡gi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m¤¢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vebv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†m¸‡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Avï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c`‡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825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err="1">
                <a:latin typeface="SutonnyMJ" pitchFamily="2" charset="0"/>
              </a:rPr>
              <a:t>wkí-KviLvbvq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SzuwKi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aib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bject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71600"/>
            <a:ext cx="5715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latin typeface="SutonnyMJ" pitchFamily="2" charset="0"/>
                <a:cs typeface="SutonnyMJ" pitchFamily="2" charset="0"/>
              </a:rPr>
              <a:t>Kg©¯’‡j </a:t>
            </a:r>
            <a:r>
              <a:rPr lang="en-GB" sz="4400" b="1" dirty="0" err="1">
                <a:latin typeface="SutonnyMJ" pitchFamily="2" charset="0"/>
                <a:cs typeface="SutonnyMJ" pitchFamily="2" charset="0"/>
              </a:rPr>
              <a:t>SuzwKmg~n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30725"/>
          </a:xfrm>
        </p:spPr>
        <p:txBody>
          <a:bodyPr/>
          <a:lstStyle/>
          <a:p>
            <a:pPr lvl="0"/>
            <a:r>
              <a:rPr lang="en-GB" sz="3200" b="1" dirty="0" err="1">
                <a:latin typeface="SutonnyMJ" pitchFamily="2" charset="0"/>
                <a:cs typeface="SutonnyMJ" pitchFamily="2" charset="0"/>
              </a:rPr>
              <a:t>kvixwiK</a:t>
            </a:r>
            <a:r>
              <a:rPr lang="en-GB" sz="3200" b="1" dirty="0">
                <a:latin typeface="SutonnyMJ" pitchFamily="2" charset="0"/>
                <a:cs typeface="SutonnyMJ" pitchFamily="2" charset="0"/>
              </a:rPr>
              <a:t>-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pPr lvl="1">
              <a:buNone/>
            </a:pPr>
            <a:r>
              <a:rPr lang="en-GB" sz="2800" dirty="0">
                <a:latin typeface="SutonnyMJ" pitchFamily="2" charset="0"/>
                <a:cs typeface="SutonnyMJ" pitchFamily="2" charset="0"/>
              </a:rPr>
              <a:t>		-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e„w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×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ÿwZMÖ¯Í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kix‡ii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A½cÖZ¨½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ÿwZMÖ¯Í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2800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GB" sz="2800" dirty="0">
                <a:latin typeface="SutonnyMJ" pitchFamily="2" charset="0"/>
                <a:cs typeface="SutonnyMJ" pitchFamily="2" charset="0"/>
              </a:rPr>
              <a:t>)|</a:t>
            </a:r>
            <a:endParaRPr lang="en-US" sz="2800" dirty="0">
              <a:latin typeface="SutonnyMJ" pitchFamily="2" charset="0"/>
              <a:cs typeface="SutonnyMJ" pitchFamily="2" charset="0"/>
            </a:endParaRPr>
          </a:p>
          <a:p>
            <a:pPr lvl="0"/>
            <a:r>
              <a:rPr lang="en-GB" sz="3200" b="1" dirty="0" err="1">
                <a:latin typeface="SutonnyMJ" pitchFamily="2" charset="0"/>
                <a:cs typeface="SutonnyMJ" pitchFamily="2" charset="0"/>
              </a:rPr>
              <a:t>ivmvqwbK</a:t>
            </a:r>
            <a:r>
              <a:rPr lang="en-GB" sz="3200" b="1" dirty="0">
                <a:latin typeface="SutonnyMJ" pitchFamily="2" charset="0"/>
                <a:cs typeface="SutonnyMJ" pitchFamily="2" charset="0"/>
              </a:rPr>
              <a:t>-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pPr>
              <a:buNone/>
            </a:pPr>
            <a:r>
              <a:rPr lang="en-GB" sz="3200" dirty="0">
                <a:latin typeface="SutonnyMJ" pitchFamily="2" charset="0"/>
                <a:cs typeface="SutonnyMJ" pitchFamily="2" charset="0"/>
              </a:rPr>
              <a:t>	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	-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SzwKmg~n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ivmvqwbK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c`v_©mg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~‡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ni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GB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GB" dirty="0" err="1">
                <a:latin typeface="SutonnyMJ" pitchFamily="2" charset="0"/>
                <a:cs typeface="SutonnyMJ" pitchFamily="2" charset="0"/>
              </a:rPr>
              <a:t>m¤úwK©Z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pPr lvl="0"/>
            <a:r>
              <a:rPr lang="en-GB" sz="3200" b="1" dirty="0" err="1">
                <a:latin typeface="SutonnyMJ" pitchFamily="2" charset="0"/>
                <a:cs typeface="SutonnyMJ" pitchFamily="2" charset="0"/>
              </a:rPr>
              <a:t>RxevbyNwUZ</a:t>
            </a:r>
            <a:r>
              <a:rPr lang="en-GB" sz="3200" b="1" dirty="0">
                <a:latin typeface="SutonnyMJ" pitchFamily="2" charset="0"/>
                <a:cs typeface="SutonnyMJ" pitchFamily="2" charset="0"/>
              </a:rPr>
              <a:t>-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pPr>
              <a:buNone/>
            </a:pPr>
            <a:r>
              <a:rPr lang="en-GB" sz="3200" dirty="0">
                <a:latin typeface="SutonnyMJ" pitchFamily="2" charset="0"/>
                <a:cs typeface="SutonnyMJ" pitchFamily="2" charset="0"/>
              </a:rPr>
              <a:t>		-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SzwKmg~n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Rxevbyi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emevm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A_ev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DcRvZ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mg~‡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ni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m¤úwK©Z</a:t>
            </a:r>
            <a:endParaRPr lang="en-GB" sz="3200" dirty="0">
              <a:latin typeface="SutonnyMJ" pitchFamily="2" charset="0"/>
              <a:cs typeface="SutonnyMJ" pitchFamily="2" charset="0"/>
            </a:endParaRPr>
          </a:p>
          <a:p>
            <a:pPr>
              <a:buNone/>
            </a:pPr>
            <a:r>
              <a:rPr lang="en-GB" sz="3200" dirty="0">
                <a:latin typeface="SutonnyMJ" pitchFamily="2" charset="0"/>
                <a:cs typeface="SutonnyMJ" pitchFamily="2" charset="0"/>
              </a:rPr>
              <a:t>		 (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QÎvK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e¨vK‡Uwiqv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GBPAvBwf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, welv³ </a:t>
            </a:r>
            <a:r>
              <a:rPr lang="en-GB" sz="3200" dirty="0" err="1">
                <a:latin typeface="SutonnyMJ" pitchFamily="2" charset="0"/>
                <a:cs typeface="SutonnyMJ" pitchFamily="2" charset="0"/>
              </a:rPr>
              <a:t>Lv`¨km</a:t>
            </a:r>
            <a:r>
              <a:rPr lang="en-GB" sz="3200" dirty="0">
                <a:latin typeface="SutonnyMJ" pitchFamily="2" charset="0"/>
                <a:cs typeface="SutonnyMJ" pitchFamily="2" charset="0"/>
              </a:rPr>
              <a:t>¨)|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endParaRPr lang="en-US" sz="20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endParaRPr lang="en-US" sz="3600" b="1" dirty="0">
              <a:solidFill>
                <a:srgbClr val="FF0000"/>
              </a:solidFill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`©ó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/†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¯^v¯’¨ I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Dcv`v‡bi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we¯ÍvwiZ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hš¿cvwZ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Drcv`b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cÖwµqvi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</a:p>
          <a:p>
            <a:pPr marL="0" indent="0">
              <a:buNone/>
            </a:pP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hgb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: 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KviLvbvi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KvwUs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mjvB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Avqiwbs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BZ¨vw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mg¯Í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fe‡bi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)|</a:t>
            </a:r>
            <a:endParaRPr lang="en-US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36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c`‡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ÿc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MÖnY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nq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wb¤œiƒc</a:t>
            </a:r>
            <a:endParaRPr lang="en-US" sz="3600" dirty="0">
              <a:solidFill>
                <a:srgbClr val="FF0000"/>
              </a:solidFill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905000"/>
            <a:ext cx="2819400" cy="3352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93" y="1905000"/>
            <a:ext cx="2895600" cy="3276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76600" y="1676400"/>
            <a:ext cx="5638800" cy="4419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4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4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4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4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4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8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GB" sz="2800" b="1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1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.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wec¾bK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welqmg~n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wPwýZKiY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2.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eZ©gv‡b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Av‡Q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wbqš¿Y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wPwýZKiY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3.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g~j¨vqb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4. AwZwi³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©µg/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wbqš¿Y</a:t>
            </a:r>
            <a:r>
              <a:rPr lang="en-GB" sz="32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cwiKíbv</a:t>
            </a:r>
            <a:endParaRPr lang="en-GB" sz="32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US" b="1" dirty="0"/>
          </a:p>
          <a:p>
            <a:pPr algn="ctr"/>
            <a:endParaRPr lang="en-US" b="1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066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k~Y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¨ †_‡KB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ïiæ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DwPZ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?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bvwK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Ab¨ †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cwiKíbv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cÖ‡qvM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sz="36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GB" sz="3600" b="1" dirty="0">
                <a:latin typeface="ArhialkhanMJ" panose="00000400000000000000" pitchFamily="2" charset="0"/>
                <a:cs typeface="ArhialkhanMJ" panose="00000400000000000000" pitchFamily="2" charset="0"/>
              </a:rPr>
              <a:t>?</a:t>
            </a:r>
            <a:endParaRPr lang="en-US" sz="3600" dirty="0">
              <a:solidFill>
                <a:srgbClr val="FF0000"/>
              </a:solidFill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k~Y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¨ †_‡K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ïiæ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LyeB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mv‡cÿ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e¨vcvi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mnRI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bq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`j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mKj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G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Kvi‡YB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‡¤œv³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mycvwikmg~n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n‡jv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:</a:t>
            </a:r>
          </a:p>
          <a:p>
            <a:pPr marL="0" indent="0">
              <a:buNone/>
            </a:pP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K) 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Avcwb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hw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k~Y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¨ †_‡K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Pvb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Zvn‡j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_‡g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mme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Ae¯’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vmg~n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wjwce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×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Kiæb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†h¸‡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jvi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wel‡q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ch©vß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wbqš¿Y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¯’v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GLbI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ch©šÍ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mwVKfv‡e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nqwb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cÖ‡qvM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35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5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nqwb</a:t>
            </a:r>
            <a:endParaRPr lang="en-GB" sz="35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endParaRPr lang="en-US" sz="2800" dirty="0">
              <a:latin typeface="SutonnyMJ" pitchFamily="2" charset="0"/>
              <a:cs typeface="SutonnyMJ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194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62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L) Ab¨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KviLvbv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cÖwZôv‡bi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B‡Zvc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~‡e©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¯‘ZK…Z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wjjvw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mn‡R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c‡Z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GUvi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myweav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n‡”Q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mPivPi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B‡Zvg‡a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Gme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wj‡j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wjwce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×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endParaRPr lang="en-GB" sz="98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endParaRPr lang="en-GB" sz="98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pPr marL="0" indent="0">
              <a:buNone/>
            </a:pP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M)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A‡bK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wk‡íi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ÿ‡ÎB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cÖwZ‡ivag~jK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e¨e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¯’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mycwiwPZ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hLv‡b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wbiƒc‡Yi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cÖkœgvjv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/†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nq‡Zv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mKkb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wefvM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†_‡K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nq|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Gme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‡÷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K‡qKwU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myweav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i‡q‡Q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hgb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: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cÖPwjZ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wbqš¿Y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KŠkj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B‡Zvg‡a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¨ ZvwjKvf~³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98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n‡q‡Q</a:t>
            </a:r>
            <a:r>
              <a:rPr lang="en-GB" sz="9800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pPr marL="0" indent="0">
              <a:buNone/>
            </a:pPr>
            <a:endParaRPr lang="en-GB" dirty="0"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323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G‡ÿ‡Î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mywbw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`©ó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wKQz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:</a:t>
            </a:r>
          </a:p>
          <a:p>
            <a:pPr lvl="1"/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mvaviY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cÖkœ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 e¨w³MZ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wbivcËv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miÄvgvw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 (</a:t>
            </a:r>
            <a:r>
              <a:rPr lang="en-GB" dirty="0">
                <a:latin typeface="+mj-lt"/>
                <a:cs typeface="ArhialkhanMJ" panose="00000400000000000000" pitchFamily="2" charset="0"/>
              </a:rPr>
              <a:t>PPE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cwiavb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?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cwie‡Z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 G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÷ G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`©ó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…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Zc‡ÿ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wcwcB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¯‹,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Møvfm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iKvi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_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</a:t>
            </a:r>
          </a:p>
          <a:p>
            <a:pPr lvl="1"/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GLv‡b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wWcvU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g‡›U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Giƒc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¯‘Z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nq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wWcvU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©‡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g›U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GKK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PKwj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÷ _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vK‡Z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)|</a:t>
            </a:r>
          </a:p>
          <a:p>
            <a:pPr lvl="0"/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whwb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Ki‡Qb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Zuv‡K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we¯ÍvwiZ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jLv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wjL‡Z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ïay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wPwýZ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Ici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wUK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wPý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w`‡Z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|  </a:t>
            </a:r>
          </a:p>
          <a:p>
            <a:pPr lvl="0"/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cÖ‡kœi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aib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LyeB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mvaviY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,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Kbbvz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WKz‡g›UwU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Òwec¾bK Ae¯’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Òwbqš¿Y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KŠkjÓ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G `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y‡qi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g‡a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KovKwofv‡e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cv_©K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¨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Zz‡j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: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cÖkœ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AvKv‡i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Dc¯’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vwcZ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nq(†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a~jvevwj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Av‡Q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?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wK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Wv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÷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gv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¯‹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cwiavb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dirty="0">
                <a:latin typeface="ArhialkhanMJ" panose="00000400000000000000" pitchFamily="2" charset="0"/>
                <a:cs typeface="ArhialkhanMJ" panose="00000400000000000000" pitchFamily="2" charset="0"/>
              </a:rPr>
              <a:t>?)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220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25" y="152400"/>
            <a:ext cx="8229600" cy="609600"/>
          </a:xfrm>
        </p:spPr>
        <p:txBody>
          <a:bodyPr>
            <a:normAutofit/>
          </a:bodyPr>
          <a:lstStyle/>
          <a:p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©µg 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sz="3200" b="1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sz="32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m¤úbœKiY</a:t>
            </a:r>
            <a:endParaRPr lang="en-US" sz="3200" dirty="0">
              <a:solidFill>
                <a:srgbClr val="FF0000"/>
              </a:solidFill>
              <a:latin typeface="ArhialkhanMJ" panose="00000400000000000000" pitchFamily="2" charset="0"/>
              <a:cs typeface="ArhialkhanMJ" panose="000004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4925" y="990600"/>
            <a:ext cx="8460475" cy="5791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2400" b="1" dirty="0">
                <a:latin typeface="ArhialkhanMJ" panose="00000400000000000000" pitchFamily="2" charset="0"/>
                <a:cs typeface="ArhialkhanMJ" panose="00000400000000000000" pitchFamily="2" charset="0"/>
              </a:rPr>
              <a:t>`j </a:t>
            </a:r>
            <a:r>
              <a:rPr lang="en-GB" sz="24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2400" b="1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b="1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wefvMmg~n</a:t>
            </a:r>
            <a:endParaRPr lang="en-GB" sz="24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m`m¨iv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Kvh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©µg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cwiPvjbv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(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wewa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- 68,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weGjAvi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)|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g~j¨vq‡bi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mBdwU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KwgwUi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mKj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m`m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¨‡K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AskMÖnY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cÖ‡qvRb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;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wewfbœ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`j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MVb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GK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j‡K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GK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GKwU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g~j¨vq‡bi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Rb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¨ `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vwqZ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¡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cÖ`vb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|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m¤¢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vebv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AwaK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hme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me‡P‡q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ewk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`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yN©Ubv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N‡U‡Q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mme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†_‡K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SzuwK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wbiƒcY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ïiæ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KivB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fvj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</a:p>
          <a:p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cÖ‡Z¨KwU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`‡j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/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BDwbq‡bi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cÖwZwbwa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hy³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Av‡Q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wbwðZ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| †KD †KD †m †h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†m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mv‡_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m¤úwK©Z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wec¾bK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Ae¯’vi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ZvwjKv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cÖ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¯‘Z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,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Avevi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†KD †KD †m †h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KvR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bv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†m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wefv‡MiUv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cv‡i</a:t>
            </a:r>
            <a:endParaRPr lang="en-GB" sz="2400" dirty="0">
              <a:latin typeface="ArhialkhanMJ" panose="00000400000000000000" pitchFamily="2" charset="0"/>
              <a:cs typeface="ArhialkhanMJ" panose="00000400000000000000" pitchFamily="2" charset="0"/>
            </a:endParaRPr>
          </a:p>
          <a:p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mswkøó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wefv‡Mi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mycvifvBRvi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Ges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†h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kÖwgKiv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gwkb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Pvjvq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K‡qKRb‡K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Z_¨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vw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`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we‡køl‡Yi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mgq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AšÍf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©~³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Ki‡Z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n‡e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- †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h‡nZz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Zviv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Gme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welq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m¤ú‡K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©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fvj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 </a:t>
            </a:r>
            <a:r>
              <a:rPr lang="en-GB" sz="2400" dirty="0" err="1">
                <a:latin typeface="ArhialkhanMJ" panose="00000400000000000000" pitchFamily="2" charset="0"/>
                <a:cs typeface="ArhialkhanMJ" panose="00000400000000000000" pitchFamily="2" charset="0"/>
              </a:rPr>
              <a:t>Rv‡b</a:t>
            </a:r>
            <a:r>
              <a:rPr lang="en-GB" sz="2400" dirty="0">
                <a:latin typeface="ArhialkhanMJ" panose="00000400000000000000" pitchFamily="2" charset="0"/>
                <a:cs typeface="ArhialkhanMJ" panose="00000400000000000000" pitchFamily="2" charset="0"/>
              </a:rPr>
              <a:t>|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66679521"/>
      </p:ext>
    </p:extLst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3720</Words>
  <Application>Microsoft Office PowerPoint</Application>
  <PresentationFormat>On-screen Show (4:3)</PresentationFormat>
  <Paragraphs>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ArhialkhanMJ</vt:lpstr>
      <vt:lpstr>Arial</vt:lpstr>
      <vt:lpstr>SutonnyMJ</vt:lpstr>
      <vt:lpstr>Times New Roman</vt:lpstr>
      <vt:lpstr>Wingdings</vt:lpstr>
      <vt:lpstr>Layers</vt:lpstr>
      <vt:lpstr>SzuwK I Zvi cÖwZKvi</vt:lpstr>
      <vt:lpstr>wkí-KviLvbvq SzuwKi aib</vt:lpstr>
      <vt:lpstr>Kg©¯’‡j SuzwKmg~n</vt:lpstr>
      <vt:lpstr>SzuwK wbiƒcY</vt:lpstr>
      <vt:lpstr>SzuwK wbiƒc‡Y †hme c`‡ÿc MÖnY Ki‡Z nq Zv wb¤œiƒc</vt:lpstr>
      <vt:lpstr>SzuwK wbiƒcY wK k~Y¨ †_‡KB ïiæ Kiv DwPZ? bvwK Ab¨ †Kvb cwiKíbv cÖ‡qvM Kiv `iKvi?</vt:lpstr>
      <vt:lpstr>PowerPoint Presentation</vt:lpstr>
      <vt:lpstr>PowerPoint Presentation</vt:lpstr>
      <vt:lpstr>SzuwK wbiƒcY Kvh©µg cwiPvjbv/m¤úbœKiY</vt:lpstr>
      <vt:lpstr>SzuwK wbiƒcY Kvh©µg cwiPvjbv/m¤úbœKiY</vt:lpstr>
      <vt:lpstr>SzuwK wbiƒcY Kvh©µg cwiPvjbv/m¤úbœKiY</vt:lpstr>
      <vt:lpstr>SzuwK wbiƒcY Kvh©µg cwiPvjbv/m¤úbœKiY</vt:lpstr>
      <vt:lpstr> †Kb SzuwK wbiƒcY Kiv nq? KZw`b ci ci? </vt:lpstr>
      <vt:lpstr> ‰`wbK-mvßvwnK wbixÿY </vt:lpstr>
      <vt:lpstr>‰`wbK-mvßvwnK wbixÿY</vt:lpstr>
      <vt:lpstr>‰`wbK-mvßvwnK wbixÿY cwiPvjbv/m¤úbœKiY</vt:lpstr>
      <vt:lpstr>‰`wbK-mvßvwnK wbixÿY cwiPvjbv/m¤úbœKiY</vt:lpstr>
      <vt:lpstr>†PKwj÷</vt:lpstr>
      <vt:lpstr>ˆ`wbK-mvßvwnK wbixÿY †_‡K cÖvß djvdj Kxfv‡e cÖ‡qvM Ki‡Z n‡e?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142</cp:revision>
  <dcterms:created xsi:type="dcterms:W3CDTF">2015-09-10T04:16:40Z</dcterms:created>
  <dcterms:modified xsi:type="dcterms:W3CDTF">2022-02-03T10:00:06Z</dcterms:modified>
</cp:coreProperties>
</file>