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9"/>
  </p:handoutMasterIdLst>
  <p:sldIdLst>
    <p:sldId id="256" r:id="rId2"/>
    <p:sldId id="325" r:id="rId3"/>
    <p:sldId id="326" r:id="rId4"/>
    <p:sldId id="327" r:id="rId5"/>
    <p:sldId id="328" r:id="rId6"/>
    <p:sldId id="329" r:id="rId7"/>
    <p:sldId id="314" r:id="rId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3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B960D5A-933D-411D-B921-D387C2FEEE0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5124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5125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5126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5127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128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5129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5130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13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218318F-2FB2-4505-BF05-40615612B6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7B9B49-F6C9-4D83-A022-7AAFC3B2D9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63B6B-B22A-4AFE-A5AC-1AE274FE19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FA7FC7-AC18-4134-BFF3-C7595F3AAD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E982DB-89AA-4D3E-8DC1-F18A6AC08C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BD502-31B6-4E50-BD14-1F17B5474E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B744E1-A415-4F20-9EB3-B682D455A7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F1B1E2-3270-44CF-8507-E073BF9EBD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469718-3D48-489D-976A-A5E3710485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B7BC6B-3B20-4A43-85E0-CE0AC298B9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E20BA6-E930-4511-B428-096335E5F4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4100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4101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4102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5E53B577-ECB6-419D-A749-7B769747AC2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1371600"/>
            <a:ext cx="7620000" cy="1981200"/>
          </a:xfrm>
        </p:spPr>
        <p:txBody>
          <a:bodyPr/>
          <a:lstStyle/>
          <a:p>
            <a:pPr algn="ctr"/>
            <a:r>
              <a:rPr lang="en-US" sz="5400" b="1" dirty="0">
                <a:latin typeface="SutonnyMJ" pitchFamily="2" charset="0"/>
                <a:cs typeface="SutonnyMJ" pitchFamily="2" charset="0"/>
              </a:rPr>
              <a:t>†</a:t>
            </a:r>
            <a:r>
              <a:rPr lang="en-US" sz="5400" b="1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sz="54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5400" b="1" dirty="0" err="1">
                <a:latin typeface="SutonnyMJ" pitchFamily="2" charset="0"/>
                <a:cs typeface="SutonnyMJ" pitchFamily="2" charset="0"/>
              </a:rPr>
              <a:t>KwgwU</a:t>
            </a:r>
            <a:br>
              <a:rPr lang="en-US" sz="5400" b="1" dirty="0">
                <a:latin typeface="SutonnyMJ" pitchFamily="2" charset="0"/>
                <a:cs typeface="SutonnyMJ" pitchFamily="2" charset="0"/>
              </a:rPr>
            </a:br>
            <a:r>
              <a:rPr lang="en-US" dirty="0" err="1">
                <a:latin typeface="SutonnyMJ" pitchFamily="2" charset="0"/>
                <a:cs typeface="SutonnyMJ" pitchFamily="2" charset="0"/>
              </a:rPr>
              <a:t>Kvh©vejx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, `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vq`vwqZ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¡ I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cwiPvjbv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endParaRPr lang="en-US" sz="5400" dirty="0">
              <a:latin typeface="SutonnyMJ" pitchFamily="2" charset="0"/>
              <a:cs typeface="SutonnyMJ" pitchFamily="2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7162800" cy="1752600"/>
          </a:xfrm>
        </p:spPr>
        <p:txBody>
          <a:bodyPr/>
          <a:lstStyle/>
          <a:p>
            <a:endParaRPr lang="en-US" b="1" dirty="0">
              <a:solidFill>
                <a:srgbClr val="003300"/>
              </a:solidFill>
              <a:latin typeface="SutonnyMJ" pitchFamily="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81000"/>
            <a:ext cx="7772400" cy="1143000"/>
          </a:xfrm>
        </p:spPr>
        <p:txBody>
          <a:bodyPr/>
          <a:lstStyle/>
          <a:p>
            <a:r>
              <a:rPr lang="en-US" b="1" dirty="0">
                <a:latin typeface="SutonnyMJ" pitchFamily="2" charset="0"/>
                <a:cs typeface="SutonnyMJ" pitchFamily="2" charset="0"/>
              </a:rPr>
              <a:t>†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KwgwUi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Kvh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©µg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305800" cy="4530725"/>
          </a:xfrm>
        </p:spPr>
        <p:txBody>
          <a:bodyPr/>
          <a:lstStyle/>
          <a:p>
            <a:pPr algn="just">
              <a:buNone/>
            </a:pPr>
            <a:r>
              <a:rPr lang="en-US" sz="3600" b="1" dirty="0">
                <a:latin typeface="SutonnyMJ" pitchFamily="2" charset="0"/>
                <a:cs typeface="SutonnyMJ" pitchFamily="2" charset="0"/>
              </a:rPr>
              <a:t>	†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KwgwUi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`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vwqZ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¡ n‡”Q †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ckvMZ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¯^v¯’¨ I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wbivcËv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wel‡q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g¨v‡bR‡g›U‡K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civgk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©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cÖ`vb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, †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ckvMZ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¯^v¯’¨ I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wbivcËv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m¤cwK©Z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AvBb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,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wewa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I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Ab¨vb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¨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wewa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-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weavb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ev¯Íevq‡b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g¨v‡bR‡g›U‡K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mnvqZv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Kiv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,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cÖwZôv‡bi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wewfbœ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wefv‡Mi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Rb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¨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cÖwk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¶‡Yi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Av‡qvRb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Kiv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Ges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AvBb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I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wewa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-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weavb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ev¯Íevq‡b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kªwgK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,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e¨e¯’vcbv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KZ©…c¶ I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KjKviLvbv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I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cÖwZôvb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cwi`k©b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Awa`ßi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Gi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mv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‡_ †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hvMv‡hvM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i¶v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Kiv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(wewa-85 I Zdwmj-4,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weGjAvi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)| </a:t>
            </a:r>
          </a:p>
          <a:p>
            <a:pPr algn="just"/>
            <a:endParaRPr lang="en-US" sz="3600" b="1" dirty="0">
              <a:latin typeface="SutonnyMJ" pitchFamily="2" charset="0"/>
              <a:cs typeface="SutonnyMJ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8001000" cy="1143000"/>
          </a:xfrm>
        </p:spPr>
        <p:txBody>
          <a:bodyPr/>
          <a:lstStyle/>
          <a:p>
            <a:r>
              <a:rPr lang="en-US" b="1" dirty="0">
                <a:latin typeface="SutonnyMJ" pitchFamily="2" charset="0"/>
                <a:cs typeface="SutonnyMJ" pitchFamily="2" charset="0"/>
              </a:rPr>
              <a:t>†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KwgwUi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cÖavb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cÖavb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Kvh©vejx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229600" cy="4530725"/>
          </a:xfrm>
        </p:spPr>
        <p:txBody>
          <a:bodyPr/>
          <a:lstStyle/>
          <a:p>
            <a:pPr lvl="0" algn="just"/>
            <a:r>
              <a:rPr lang="en-US" sz="3200" dirty="0" err="1">
                <a:latin typeface="SutonnyMJ" pitchFamily="2" charset="0"/>
                <a:cs typeface="SutonnyMJ" pitchFamily="2" charset="0"/>
              </a:rPr>
              <a:t>cÖwZôv‡bi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¯^v¯’¨ I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wbivcËv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bxwZgvjv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I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Kg©c×wZ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cÖYqb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,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ev¯Íevqb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I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gwbUwis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G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AskMÖnY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Kiv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(Zdwmj-4 (2K)|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weGjAvi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); </a:t>
            </a:r>
          </a:p>
          <a:p>
            <a:pPr lvl="0" algn="just"/>
            <a:r>
              <a:rPr lang="en-US" sz="3200" dirty="0" err="1">
                <a:latin typeface="SutonnyMJ" pitchFamily="2" charset="0"/>
                <a:cs typeface="SutonnyMJ" pitchFamily="2" charset="0"/>
              </a:rPr>
              <a:t>AwMœ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cÖwZi¶v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`j,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g~j¨vqb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`j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Ges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cÖv_wgK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¯^v¯’¨‡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mev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`j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MVb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I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cÖwk¶Y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cÖ`v‡b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mnvqZv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Kiv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;</a:t>
            </a:r>
          </a:p>
          <a:p>
            <a:pPr lvl="0" algn="just"/>
            <a:r>
              <a:rPr lang="en-US" sz="3200" dirty="0" err="1">
                <a:latin typeface="SutonnyMJ" pitchFamily="2" charset="0"/>
                <a:cs typeface="SutonnyMJ" pitchFamily="2" charset="0"/>
              </a:rPr>
              <a:t>KviLvbvi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wbivcËv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m¤cwK©Z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SzuwKmg~n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wPwýZ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Ki‡Z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PKwj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÷ ˆ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Zwi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Kiv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; </a:t>
            </a:r>
          </a:p>
          <a:p>
            <a:pPr lvl="0" algn="just"/>
            <a:r>
              <a:rPr lang="en-US" sz="3200" dirty="0">
                <a:latin typeface="SutonnyMJ" pitchFamily="2" charset="0"/>
                <a:cs typeface="SutonnyMJ" pitchFamily="2" charset="0"/>
              </a:rPr>
              <a:t>D³ 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PKwj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÷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Gi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gva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¨‡g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wbqwgZ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SzuwK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wbiƒcY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Kiv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Ges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D³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SzuwK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gvKv‡ejv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Kivi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Dcvq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ei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Kiv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; </a:t>
            </a:r>
          </a:p>
          <a:p>
            <a:pPr lvl="0" algn="just"/>
            <a:endParaRPr lang="en-US" dirty="0">
              <a:latin typeface="SutonnyMJ" pitchFamily="2" charset="0"/>
              <a:cs typeface="SutonnyMJ" pitchFamily="2" charset="0"/>
            </a:endParaRPr>
          </a:p>
          <a:p>
            <a:pPr algn="just"/>
            <a:endParaRPr lang="en-US" dirty="0">
              <a:latin typeface="SutonnyMJ" pitchFamily="2" charset="0"/>
              <a:cs typeface="SutonnyMJ" pitchFamily="2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SutonnyMJ" pitchFamily="2" charset="0"/>
                <a:cs typeface="SutonnyMJ" pitchFamily="2" charset="0"/>
              </a:rPr>
              <a:t>†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KwgwUi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cÖavb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cÖavb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Kvh©vejx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305800" cy="4530725"/>
          </a:xfrm>
        </p:spPr>
        <p:txBody>
          <a:bodyPr/>
          <a:lstStyle/>
          <a:p>
            <a:pPr lvl="0" algn="just"/>
            <a:r>
              <a:rPr lang="en-US" dirty="0">
                <a:latin typeface="SutonnyMJ" pitchFamily="2" charset="0"/>
                <a:cs typeface="SutonnyMJ" pitchFamily="2" charset="0"/>
              </a:rPr>
              <a:t>ˆ`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wbK-mvßvwnK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wfwË‡Z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KviLvbvi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wbivcËv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m¤cwK©Z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mKj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welqvw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`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cix¶v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Ges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mgm¨v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mgvav‡bi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Dcvq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e‡j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†`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Iqv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; </a:t>
            </a:r>
          </a:p>
          <a:p>
            <a:pPr lvl="0" algn="just"/>
            <a:r>
              <a:rPr lang="en-US" dirty="0">
                <a:latin typeface="SutonnyMJ" pitchFamily="2" charset="0"/>
                <a:cs typeface="SutonnyMJ" pitchFamily="2" charset="0"/>
              </a:rPr>
              <a:t>hw`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SzuwK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wPwýZ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n‡q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_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v‡K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Zvn‡j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‡_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‡_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gvwjK†K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Rvbv‡bv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(Zdwmj-4, 11(L),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weGjAvi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); </a:t>
            </a:r>
          </a:p>
          <a:p>
            <a:pPr lvl="0" algn="just"/>
            <a:r>
              <a:rPr lang="en-US" dirty="0" err="1">
                <a:latin typeface="SutonnyMJ" pitchFamily="2" charset="0"/>
                <a:cs typeface="SutonnyMJ" pitchFamily="2" charset="0"/>
              </a:rPr>
              <a:t>kªwgK‡`i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KvQ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†_‡K ¯^v¯’¨ I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wbivcËv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m¤cwK©Z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mgm¨vmg~n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Rvbv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, †m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m¤c‡K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©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Z_¨vbymÜvb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I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mgvav‡b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mnvqZv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; </a:t>
            </a:r>
          </a:p>
          <a:p>
            <a:pPr lvl="0" algn="just"/>
            <a:r>
              <a:rPr lang="en-US" dirty="0" err="1">
                <a:latin typeface="SutonnyMJ" pitchFamily="2" charset="0"/>
                <a:cs typeface="SutonnyMJ" pitchFamily="2" charset="0"/>
              </a:rPr>
              <a:t>kªwg‡Ki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Rxe‡bi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cÖwZ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gvivZ¥K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I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Avï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SzuwK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i‡q‡Q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Giƒc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Kvb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welq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wPwýZ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n‡j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ev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AeMZ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n‡j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‡_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‡_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KvR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eÜ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K†i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†`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qvi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Aby‡iva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Rvbv‡bv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(Zdwmj-4(2)(L)(1)(N),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weGjAvi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); </a:t>
            </a:r>
          </a:p>
          <a:p>
            <a:pPr lvl="0" algn="just"/>
            <a:r>
              <a:rPr lang="en-US" dirty="0" err="1">
                <a:latin typeface="SutonnyMJ" pitchFamily="2" charset="0"/>
                <a:cs typeface="SutonnyMJ" pitchFamily="2" charset="0"/>
              </a:rPr>
              <a:t>cÖwk¶Y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I Z_¨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cÖPviYv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D™¢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veb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,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msNUb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I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cwiPvjbvq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AskMÖnY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;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SutonnyMJ" pitchFamily="2" charset="0"/>
                <a:cs typeface="SutonnyMJ" pitchFamily="2" charset="0"/>
              </a:rPr>
              <a:t>†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KwgwUi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cÖavb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cÖavb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Kvh©vejx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en-US" dirty="0">
                <a:latin typeface="SutonnyMJ" pitchFamily="2" charset="0"/>
                <a:cs typeface="SutonnyMJ" pitchFamily="2" charset="0"/>
              </a:rPr>
              <a:t>`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yN©Ubv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m¤c‡K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©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Z_¨vbymÜvb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; </a:t>
            </a:r>
          </a:p>
          <a:p>
            <a:pPr lvl="0" algn="just"/>
            <a:r>
              <a:rPr lang="en-US" dirty="0">
                <a:latin typeface="SutonnyMJ" pitchFamily="2" charset="0"/>
                <a:cs typeface="SutonnyMJ" pitchFamily="2" charset="0"/>
              </a:rPr>
              <a:t>†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ckvMZ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¯^v¯’¨ I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wbivcËv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wel‡q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we‡klÁ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I Dchy³ KZ©…c‡¶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‡_ †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hvMv‡hv‡Mi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Rb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¨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cÖ‡qvRbxq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we¯ÍvwiZ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Z_¨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msi¶Y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; </a:t>
            </a:r>
          </a:p>
          <a:p>
            <a:pPr lvl="0" algn="just"/>
            <a:r>
              <a:rPr lang="en-US" dirty="0" err="1">
                <a:latin typeface="SutonnyMJ" pitchFamily="2" charset="0"/>
                <a:cs typeface="SutonnyMJ" pitchFamily="2" charset="0"/>
              </a:rPr>
              <a:t>AwMœ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wbivcËv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Ges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ckvMZ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¯^v¯’¨ I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wbivcËv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m¤cwK©Z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AvBb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,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ev¯Íevqb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wewagvjv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,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wewìs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KvW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I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mvK©zjvi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me©‡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kl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Abywjwc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msi¶Y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; </a:t>
            </a:r>
          </a:p>
          <a:p>
            <a:pPr lvl="0" algn="just"/>
            <a:r>
              <a:rPr lang="en-US" dirty="0" err="1">
                <a:latin typeface="SutonnyMJ" pitchFamily="2" charset="0"/>
                <a:cs typeface="SutonnyMJ" pitchFamily="2" charset="0"/>
              </a:rPr>
              <a:t>KwgwUi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Kvh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©µg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m¤c‡K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©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kªwgK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I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gvwjK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/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e¨e¯’vcbv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KZ©…c¶‡K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AeMZ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(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hvi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g‡a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¨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i‡q‡Q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-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kªwgKiv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hme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mgm¨v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DÌvcb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K‡i‡Q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Zvi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mgvavb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m¤c‡K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©/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mgvav‡b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wej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¤^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n‡j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wej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‡¤^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KviY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m¤c‡K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©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Rvbv‡Z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n‡e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;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SutonnyMJ" pitchFamily="2" charset="0"/>
                <a:cs typeface="SutonnyMJ" pitchFamily="2" charset="0"/>
              </a:rPr>
              <a:t>†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KwgwUi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cÖavb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cÖavb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Kvh©vejx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530725"/>
          </a:xfrm>
        </p:spPr>
        <p:txBody>
          <a:bodyPr/>
          <a:lstStyle/>
          <a:p>
            <a:pPr lvl="0" algn="just"/>
            <a:r>
              <a:rPr lang="en-US" sz="3200" dirty="0" err="1">
                <a:latin typeface="SutonnyMJ" pitchFamily="2" charset="0"/>
                <a:cs typeface="SutonnyMJ" pitchFamily="2" charset="0"/>
              </a:rPr>
              <a:t>mswkøó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KZ©…c‡¶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‡_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wbqwgZ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hvMv‡hvM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i¶v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Kiv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: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we‡kl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K‡i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, 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KwgwU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KZ©…K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cÖ`Ë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mycvwik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gvwjK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ev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e¨ve¯’vcbv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KZ©…c‡¶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wbKU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cŠuQv‡bvi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7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w`‡bi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g‡a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¨ hw`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ev¯Íevq†bi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D‡`¨vM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MÖnY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bv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K‡i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Zvn‡j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†m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wel‡q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cwi`k©K†K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Rvbv‡bv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| (aviv-315,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weGjAvi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; Zdwmj-4 (1) (O) I 4 (11) (K) I (M),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weGjAvi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) </a:t>
            </a:r>
          </a:p>
          <a:p>
            <a:pPr lvl="0" algn="just"/>
            <a:r>
              <a:rPr lang="en-US" sz="3200" dirty="0">
                <a:latin typeface="SutonnyMJ" pitchFamily="2" charset="0"/>
                <a:cs typeface="SutonnyMJ" pitchFamily="2" charset="0"/>
              </a:rPr>
              <a:t>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KwgwU‡K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Zv‡`i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wbR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¯^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MvBWjvBb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cÖ¯‘Z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Ki‡Z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n‡e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(Zdwmj-4 (2) (K)|</a:t>
            </a:r>
            <a:endParaRPr lang="en-US" sz="32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286000"/>
            <a:ext cx="7772400" cy="17526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6000" b="1">
                <a:solidFill>
                  <a:srgbClr val="003300"/>
                </a:solidFill>
                <a:latin typeface="SutonnyMJ" pitchFamily="2" charset="0"/>
              </a:rPr>
              <a:t>ab¨ev`</a:t>
            </a:r>
            <a:r>
              <a:rPr lang="en-US" sz="6000">
                <a:latin typeface="SutonnyMJ" pitchFamily="2" charset="0"/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0</TotalTime>
  <Words>829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SutonnyMJ</vt:lpstr>
      <vt:lpstr>Times New Roman</vt:lpstr>
      <vt:lpstr>Wingdings</vt:lpstr>
      <vt:lpstr>Layers</vt:lpstr>
      <vt:lpstr>†mBdwU KwgwU Kvh©vejx, `vq`vwqZ¡ I cwiPvjbv </vt:lpstr>
      <vt:lpstr>†mBdwU KwgwUi Kvh©µg </vt:lpstr>
      <vt:lpstr>†mBdwU KwgwUi cÖavb cÖavb Kvh©vejx </vt:lpstr>
      <vt:lpstr>†mBdwU KwgwUi cÖavb cÖavb Kvh©vejx </vt:lpstr>
      <vt:lpstr>†mBdwU KwgwUi cÖavb cÖavb Kvh©vejx </vt:lpstr>
      <vt:lpstr>†mBdwU KwgwUi cÖavb cÖavb Kvh©vejx </vt:lpstr>
      <vt:lpstr>PowerPoint Presentation</vt:lpstr>
    </vt:vector>
  </TitlesOfParts>
  <Company>BILS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Adv. Nazrul Islam</dc:creator>
  <cp:lastModifiedBy>Alam, A.K.M Masum Ul</cp:lastModifiedBy>
  <cp:revision>104</cp:revision>
  <dcterms:created xsi:type="dcterms:W3CDTF">2015-09-10T04:16:40Z</dcterms:created>
  <dcterms:modified xsi:type="dcterms:W3CDTF">2022-02-03T09:51:36Z</dcterms:modified>
</cp:coreProperties>
</file>